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 id="2147483767" r:id="rId2"/>
    <p:sldMasterId id="2147483779" r:id="rId3"/>
    <p:sldMasterId id="2147483791" r:id="rId4"/>
    <p:sldMasterId id="2147483803" r:id="rId5"/>
    <p:sldMasterId id="2147483815" r:id="rId6"/>
    <p:sldMasterId id="2147483827" r:id="rId7"/>
    <p:sldMasterId id="2147483982" r:id="rId8"/>
  </p:sldMasterIdLst>
  <p:sldIdLst>
    <p:sldId id="259" r:id="rId9"/>
    <p:sldId id="920" r:id="rId10"/>
    <p:sldId id="921" r:id="rId11"/>
    <p:sldId id="262" r:id="rId12"/>
    <p:sldId id="917" r:id="rId13"/>
    <p:sldId id="918" r:id="rId14"/>
    <p:sldId id="919" r:id="rId15"/>
    <p:sldId id="265" r:id="rId16"/>
    <p:sldId id="268" r:id="rId17"/>
    <p:sldId id="271" r:id="rId18"/>
    <p:sldId id="274" r:id="rId19"/>
    <p:sldId id="277" r:id="rId20"/>
    <p:sldId id="280" r:id="rId21"/>
    <p:sldId id="283" r:id="rId22"/>
    <p:sldId id="286" r:id="rId23"/>
    <p:sldId id="289" r:id="rId24"/>
    <p:sldId id="292" r:id="rId25"/>
    <p:sldId id="295" r:id="rId26"/>
    <p:sldId id="298" r:id="rId27"/>
    <p:sldId id="301" r:id="rId28"/>
    <p:sldId id="304" r:id="rId29"/>
    <p:sldId id="307" r:id="rId30"/>
    <p:sldId id="310" r:id="rId31"/>
    <p:sldId id="313" r:id="rId32"/>
    <p:sldId id="316" r:id="rId33"/>
    <p:sldId id="319" r:id="rId34"/>
    <p:sldId id="922" r:id="rId35"/>
    <p:sldId id="923" r:id="rId36"/>
    <p:sldId id="924" r:id="rId37"/>
    <p:sldId id="925" r:id="rId38"/>
    <p:sldId id="926" r:id="rId39"/>
    <p:sldId id="927" r:id="rId40"/>
    <p:sldId id="928" r:id="rId41"/>
    <p:sldId id="929" r:id="rId42"/>
    <p:sldId id="930" r:id="rId43"/>
    <p:sldId id="931" r:id="rId44"/>
    <p:sldId id="322" r:id="rId45"/>
    <p:sldId id="325" r:id="rId46"/>
    <p:sldId id="328" r:id="rId47"/>
    <p:sldId id="331" r:id="rId48"/>
    <p:sldId id="334" r:id="rId49"/>
    <p:sldId id="337" r:id="rId50"/>
    <p:sldId id="340" r:id="rId51"/>
    <p:sldId id="343" r:id="rId52"/>
    <p:sldId id="346" r:id="rId53"/>
    <p:sldId id="932" r:id="rId54"/>
    <p:sldId id="349" r:id="rId55"/>
    <p:sldId id="352" r:id="rId56"/>
    <p:sldId id="355" r:id="rId57"/>
    <p:sldId id="358" r:id="rId58"/>
    <p:sldId id="933" r:id="rId59"/>
    <p:sldId id="934" r:id="rId60"/>
    <p:sldId id="361" r:id="rId61"/>
    <p:sldId id="935" r:id="rId62"/>
    <p:sldId id="936" r:id="rId63"/>
    <p:sldId id="937" r:id="rId64"/>
    <p:sldId id="364" r:id="rId65"/>
    <p:sldId id="938" r:id="rId66"/>
    <p:sldId id="367" r:id="rId67"/>
    <p:sldId id="370" r:id="rId68"/>
    <p:sldId id="373" r:id="rId69"/>
    <p:sldId id="376" r:id="rId70"/>
    <p:sldId id="379" r:id="rId71"/>
    <p:sldId id="382" r:id="rId72"/>
    <p:sldId id="939" r:id="rId73"/>
    <p:sldId id="940" r:id="rId74"/>
    <p:sldId id="385" r:id="rId75"/>
    <p:sldId id="941" r:id="rId76"/>
    <p:sldId id="942" r:id="rId77"/>
    <p:sldId id="388" r:id="rId78"/>
    <p:sldId id="391" r:id="rId79"/>
    <p:sldId id="394" r:id="rId80"/>
    <p:sldId id="943" r:id="rId81"/>
    <p:sldId id="944" r:id="rId82"/>
    <p:sldId id="397" r:id="rId83"/>
    <p:sldId id="400" r:id="rId84"/>
    <p:sldId id="945" r:id="rId85"/>
    <p:sldId id="946" r:id="rId86"/>
    <p:sldId id="403" r:id="rId87"/>
    <p:sldId id="406" r:id="rId88"/>
    <p:sldId id="409" r:id="rId89"/>
    <p:sldId id="947" r:id="rId90"/>
    <p:sldId id="948" r:id="rId91"/>
    <p:sldId id="949" r:id="rId92"/>
    <p:sldId id="950" r:id="rId93"/>
    <p:sldId id="951" r:id="rId94"/>
    <p:sldId id="952" r:id="rId95"/>
    <p:sldId id="953" r:id="rId96"/>
    <p:sldId id="954" r:id="rId97"/>
    <p:sldId id="955" r:id="rId98"/>
    <p:sldId id="956" r:id="rId99"/>
    <p:sldId id="957" r:id="rId100"/>
    <p:sldId id="958" r:id="rId101"/>
    <p:sldId id="959" r:id="rId102"/>
    <p:sldId id="960" r:id="rId103"/>
    <p:sldId id="412" r:id="rId104"/>
    <p:sldId id="415" r:id="rId105"/>
    <p:sldId id="418" r:id="rId106"/>
    <p:sldId id="421" r:id="rId107"/>
    <p:sldId id="424" r:id="rId108"/>
    <p:sldId id="427" r:id="rId109"/>
    <p:sldId id="430" r:id="rId110"/>
    <p:sldId id="433" r:id="rId111"/>
    <p:sldId id="961" r:id="rId112"/>
    <p:sldId id="962" r:id="rId113"/>
    <p:sldId id="963" r:id="rId114"/>
    <p:sldId id="964" r:id="rId115"/>
    <p:sldId id="965" r:id="rId116"/>
    <p:sldId id="966" r:id="rId117"/>
    <p:sldId id="967" r:id="rId118"/>
    <p:sldId id="436" r:id="rId119"/>
    <p:sldId id="439" r:id="rId120"/>
    <p:sldId id="442" r:id="rId121"/>
    <p:sldId id="445" r:id="rId122"/>
    <p:sldId id="448" r:id="rId123"/>
    <p:sldId id="451" r:id="rId124"/>
    <p:sldId id="454" r:id="rId125"/>
    <p:sldId id="968" r:id="rId126"/>
    <p:sldId id="969" r:id="rId127"/>
    <p:sldId id="970" r:id="rId128"/>
    <p:sldId id="971" r:id="rId129"/>
    <p:sldId id="972" r:id="rId130"/>
    <p:sldId id="973" r:id="rId131"/>
    <p:sldId id="974" r:id="rId132"/>
    <p:sldId id="975" r:id="rId133"/>
    <p:sldId id="457" r:id="rId134"/>
    <p:sldId id="460" r:id="rId135"/>
    <p:sldId id="463" r:id="rId136"/>
    <p:sldId id="466" r:id="rId137"/>
    <p:sldId id="469" r:id="rId138"/>
    <p:sldId id="472" r:id="rId139"/>
    <p:sldId id="976" r:id="rId140"/>
    <p:sldId id="977" r:id="rId141"/>
    <p:sldId id="978" r:id="rId142"/>
    <p:sldId id="979" r:id="rId143"/>
    <p:sldId id="980" r:id="rId144"/>
    <p:sldId id="981" r:id="rId145"/>
    <p:sldId id="475" r:id="rId146"/>
    <p:sldId id="478" r:id="rId147"/>
    <p:sldId id="481" r:id="rId148"/>
    <p:sldId id="484" r:id="rId149"/>
    <p:sldId id="487" r:id="rId150"/>
    <p:sldId id="490" r:id="rId151"/>
    <p:sldId id="493" r:id="rId152"/>
    <p:sldId id="496" r:id="rId153"/>
    <p:sldId id="499" r:id="rId154"/>
    <p:sldId id="502" r:id="rId155"/>
    <p:sldId id="505" r:id="rId156"/>
    <p:sldId id="508" r:id="rId157"/>
    <p:sldId id="511" r:id="rId158"/>
    <p:sldId id="514" r:id="rId159"/>
    <p:sldId id="517" r:id="rId160"/>
    <p:sldId id="520" r:id="rId161"/>
    <p:sldId id="523" r:id="rId162"/>
    <p:sldId id="526" r:id="rId163"/>
    <p:sldId id="529" r:id="rId164"/>
    <p:sldId id="532" r:id="rId165"/>
    <p:sldId id="535" r:id="rId166"/>
    <p:sldId id="538" r:id="rId167"/>
    <p:sldId id="541" r:id="rId168"/>
    <p:sldId id="544" r:id="rId169"/>
    <p:sldId id="547" r:id="rId170"/>
    <p:sldId id="550" r:id="rId171"/>
    <p:sldId id="553" r:id="rId172"/>
    <p:sldId id="556" r:id="rId173"/>
    <p:sldId id="559" r:id="rId174"/>
    <p:sldId id="562" r:id="rId175"/>
    <p:sldId id="565" r:id="rId176"/>
    <p:sldId id="568" r:id="rId177"/>
    <p:sldId id="571" r:id="rId178"/>
    <p:sldId id="574" r:id="rId179"/>
    <p:sldId id="577" r:id="rId180"/>
    <p:sldId id="580" r:id="rId181"/>
    <p:sldId id="583" r:id="rId182"/>
    <p:sldId id="586" r:id="rId183"/>
    <p:sldId id="589" r:id="rId184"/>
    <p:sldId id="592" r:id="rId185"/>
    <p:sldId id="595" r:id="rId186"/>
    <p:sldId id="598" r:id="rId187"/>
    <p:sldId id="601" r:id="rId188"/>
    <p:sldId id="604" r:id="rId189"/>
    <p:sldId id="607" r:id="rId190"/>
    <p:sldId id="610" r:id="rId191"/>
    <p:sldId id="613" r:id="rId192"/>
    <p:sldId id="616" r:id="rId193"/>
    <p:sldId id="619" r:id="rId194"/>
    <p:sldId id="622" r:id="rId195"/>
    <p:sldId id="625" r:id="rId196"/>
    <p:sldId id="628" r:id="rId197"/>
    <p:sldId id="631" r:id="rId198"/>
    <p:sldId id="634" r:id="rId199"/>
    <p:sldId id="637" r:id="rId200"/>
    <p:sldId id="640" r:id="rId201"/>
    <p:sldId id="643" r:id="rId202"/>
    <p:sldId id="646" r:id="rId203"/>
    <p:sldId id="649" r:id="rId204"/>
    <p:sldId id="652" r:id="rId205"/>
    <p:sldId id="655" r:id="rId206"/>
    <p:sldId id="658" r:id="rId207"/>
    <p:sldId id="661" r:id="rId208"/>
    <p:sldId id="664" r:id="rId209"/>
    <p:sldId id="667" r:id="rId210"/>
    <p:sldId id="670" r:id="rId211"/>
    <p:sldId id="673" r:id="rId212"/>
    <p:sldId id="676" r:id="rId213"/>
    <p:sldId id="679" r:id="rId214"/>
    <p:sldId id="682" r:id="rId215"/>
    <p:sldId id="685" r:id="rId216"/>
    <p:sldId id="688" r:id="rId217"/>
    <p:sldId id="691" r:id="rId218"/>
    <p:sldId id="694" r:id="rId219"/>
    <p:sldId id="697" r:id="rId220"/>
    <p:sldId id="700" r:id="rId221"/>
    <p:sldId id="982" r:id="rId222"/>
    <p:sldId id="983" r:id="rId223"/>
    <p:sldId id="984" r:id="rId224"/>
    <p:sldId id="985" r:id="rId225"/>
    <p:sldId id="986" r:id="rId226"/>
    <p:sldId id="987" r:id="rId227"/>
    <p:sldId id="989" r:id="rId228"/>
    <p:sldId id="990" r:id="rId229"/>
    <p:sldId id="991" r:id="rId230"/>
    <p:sldId id="992" r:id="rId231"/>
    <p:sldId id="993" r:id="rId232"/>
    <p:sldId id="994" r:id="rId233"/>
    <p:sldId id="995" r:id="rId234"/>
    <p:sldId id="996" r:id="rId235"/>
    <p:sldId id="997" r:id="rId236"/>
    <p:sldId id="998" r:id="rId237"/>
    <p:sldId id="999" r:id="rId238"/>
    <p:sldId id="1000" r:id="rId239"/>
    <p:sldId id="1001" r:id="rId240"/>
    <p:sldId id="1002" r:id="rId241"/>
    <p:sldId id="1003" r:id="rId242"/>
    <p:sldId id="1004" r:id="rId243"/>
    <p:sldId id="1005" r:id="rId244"/>
    <p:sldId id="1006" r:id="rId245"/>
    <p:sldId id="1007" r:id="rId246"/>
    <p:sldId id="1008" r:id="rId247"/>
    <p:sldId id="1009" r:id="rId248"/>
    <p:sldId id="1010" r:id="rId249"/>
    <p:sldId id="1011" r:id="rId250"/>
    <p:sldId id="1012" r:id="rId251"/>
    <p:sldId id="1013" r:id="rId252"/>
    <p:sldId id="1014" r:id="rId253"/>
    <p:sldId id="1015" r:id="rId254"/>
    <p:sldId id="1016" r:id="rId255"/>
    <p:sldId id="1017" r:id="rId256"/>
    <p:sldId id="1018" r:id="rId257"/>
    <p:sldId id="1019" r:id="rId258"/>
    <p:sldId id="1020" r:id="rId259"/>
    <p:sldId id="1021" r:id="rId260"/>
    <p:sldId id="1022" r:id="rId261"/>
    <p:sldId id="1023" r:id="rId262"/>
    <p:sldId id="1024" r:id="rId263"/>
    <p:sldId id="1025" r:id="rId264"/>
    <p:sldId id="1026" r:id="rId265"/>
    <p:sldId id="1027" r:id="rId266"/>
    <p:sldId id="703" r:id="rId267"/>
    <p:sldId id="706" r:id="rId268"/>
    <p:sldId id="709" r:id="rId269"/>
    <p:sldId id="712" r:id="rId270"/>
    <p:sldId id="715" r:id="rId271"/>
    <p:sldId id="718" r:id="rId272"/>
    <p:sldId id="721" r:id="rId273"/>
    <p:sldId id="724" r:id="rId274"/>
    <p:sldId id="727" r:id="rId275"/>
    <p:sldId id="730" r:id="rId276"/>
    <p:sldId id="733" r:id="rId277"/>
    <p:sldId id="736" r:id="rId278"/>
    <p:sldId id="739" r:id="rId279"/>
    <p:sldId id="742" r:id="rId280"/>
    <p:sldId id="745" r:id="rId281"/>
    <p:sldId id="748" r:id="rId282"/>
    <p:sldId id="751" r:id="rId283"/>
    <p:sldId id="754" r:id="rId284"/>
    <p:sldId id="757" r:id="rId285"/>
    <p:sldId id="760" r:id="rId286"/>
    <p:sldId id="763" r:id="rId287"/>
    <p:sldId id="766" r:id="rId288"/>
    <p:sldId id="769" r:id="rId289"/>
    <p:sldId id="772" r:id="rId290"/>
    <p:sldId id="775" r:id="rId291"/>
    <p:sldId id="778" r:id="rId292"/>
    <p:sldId id="781" r:id="rId293"/>
    <p:sldId id="784" r:id="rId294"/>
    <p:sldId id="787" r:id="rId295"/>
    <p:sldId id="790" r:id="rId296"/>
    <p:sldId id="793" r:id="rId297"/>
    <p:sldId id="796" r:id="rId298"/>
    <p:sldId id="799" r:id="rId299"/>
    <p:sldId id="802" r:id="rId300"/>
    <p:sldId id="805" r:id="rId301"/>
    <p:sldId id="808" r:id="rId302"/>
    <p:sldId id="811" r:id="rId303"/>
    <p:sldId id="814" r:id="rId304"/>
    <p:sldId id="817" r:id="rId305"/>
    <p:sldId id="820" r:id="rId306"/>
    <p:sldId id="823" r:id="rId307"/>
    <p:sldId id="826" r:id="rId308"/>
    <p:sldId id="829" r:id="rId309"/>
    <p:sldId id="832" r:id="rId310"/>
    <p:sldId id="835" r:id="rId311"/>
    <p:sldId id="838" r:id="rId312"/>
    <p:sldId id="841" r:id="rId313"/>
    <p:sldId id="844" r:id="rId314"/>
    <p:sldId id="847" r:id="rId315"/>
    <p:sldId id="850" r:id="rId316"/>
    <p:sldId id="853" r:id="rId317"/>
    <p:sldId id="856" r:id="rId318"/>
    <p:sldId id="859" r:id="rId319"/>
    <p:sldId id="862" r:id="rId320"/>
    <p:sldId id="865" r:id="rId321"/>
    <p:sldId id="868" r:id="rId322"/>
    <p:sldId id="871" r:id="rId323"/>
    <p:sldId id="874" r:id="rId324"/>
    <p:sldId id="877" r:id="rId325"/>
    <p:sldId id="880" r:id="rId326"/>
    <p:sldId id="883" r:id="rId327"/>
    <p:sldId id="886" r:id="rId328"/>
    <p:sldId id="889" r:id="rId329"/>
    <p:sldId id="892" r:id="rId330"/>
    <p:sldId id="895" r:id="rId331"/>
    <p:sldId id="898" r:id="rId332"/>
    <p:sldId id="901" r:id="rId333"/>
    <p:sldId id="904" r:id="rId334"/>
    <p:sldId id="907" r:id="rId335"/>
    <p:sldId id="910" r:id="rId336"/>
    <p:sldId id="913" r:id="rId337"/>
    <p:sldId id="916" r:id="rId338"/>
  </p:sldIdLst>
  <p:sldSz cx="12192000" cy="6858000"/>
  <p:notesSz cx="6858000" cy="9144000"/>
  <p:custDataLst>
    <p:tags r:id="rId3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0"/>
  </p:normalViewPr>
  <p:slideViewPr>
    <p:cSldViewPr>
      <p:cViewPr varScale="1">
        <p:scale>
          <a:sx n="96" d="100"/>
          <a:sy n="96" d="100"/>
        </p:scale>
        <p:origin x="307" y="67"/>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9.xml"/><Relationship Id="rId299" Type="http://schemas.openxmlformats.org/officeDocument/2006/relationships/slide" Target="slides/slide291.xml"/><Relationship Id="rId21" Type="http://schemas.openxmlformats.org/officeDocument/2006/relationships/slide" Target="slides/slide13.xml"/><Relationship Id="rId63" Type="http://schemas.openxmlformats.org/officeDocument/2006/relationships/slide" Target="slides/slide55.xml"/><Relationship Id="rId159" Type="http://schemas.openxmlformats.org/officeDocument/2006/relationships/slide" Target="slides/slide151.xml"/><Relationship Id="rId324" Type="http://schemas.openxmlformats.org/officeDocument/2006/relationships/slide" Target="slides/slide316.xml"/><Relationship Id="rId170" Type="http://schemas.openxmlformats.org/officeDocument/2006/relationships/slide" Target="slides/slide162.xml"/><Relationship Id="rId226" Type="http://schemas.openxmlformats.org/officeDocument/2006/relationships/slide" Target="slides/slide218.xml"/><Relationship Id="rId268" Type="http://schemas.openxmlformats.org/officeDocument/2006/relationships/slide" Target="slides/slide260.xml"/><Relationship Id="rId32" Type="http://schemas.openxmlformats.org/officeDocument/2006/relationships/slide" Target="slides/slide24.xml"/><Relationship Id="rId74" Type="http://schemas.openxmlformats.org/officeDocument/2006/relationships/slide" Target="slides/slide66.xml"/><Relationship Id="rId128" Type="http://schemas.openxmlformats.org/officeDocument/2006/relationships/slide" Target="slides/slide120.xml"/><Relationship Id="rId335" Type="http://schemas.openxmlformats.org/officeDocument/2006/relationships/slide" Target="slides/slide327.xml"/><Relationship Id="rId5" Type="http://schemas.openxmlformats.org/officeDocument/2006/relationships/slideMaster" Target="slideMasters/slideMaster5.xml"/><Relationship Id="rId181" Type="http://schemas.openxmlformats.org/officeDocument/2006/relationships/slide" Target="slides/slide173.xml"/><Relationship Id="rId237" Type="http://schemas.openxmlformats.org/officeDocument/2006/relationships/slide" Target="slides/slide229.xml"/><Relationship Id="rId279" Type="http://schemas.openxmlformats.org/officeDocument/2006/relationships/slide" Target="slides/slide271.xml"/><Relationship Id="rId43" Type="http://schemas.openxmlformats.org/officeDocument/2006/relationships/slide" Target="slides/slide35.xml"/><Relationship Id="rId139" Type="http://schemas.openxmlformats.org/officeDocument/2006/relationships/slide" Target="slides/slide131.xml"/><Relationship Id="rId290" Type="http://schemas.openxmlformats.org/officeDocument/2006/relationships/slide" Target="slides/slide282.xml"/><Relationship Id="rId304" Type="http://schemas.openxmlformats.org/officeDocument/2006/relationships/slide" Target="slides/slide296.xml"/><Relationship Id="rId85" Type="http://schemas.openxmlformats.org/officeDocument/2006/relationships/slide" Target="slides/slide77.xml"/><Relationship Id="rId150" Type="http://schemas.openxmlformats.org/officeDocument/2006/relationships/slide" Target="slides/slide142.xml"/><Relationship Id="rId192" Type="http://schemas.openxmlformats.org/officeDocument/2006/relationships/slide" Target="slides/slide184.xml"/><Relationship Id="rId206" Type="http://schemas.openxmlformats.org/officeDocument/2006/relationships/slide" Target="slides/slide198.xml"/><Relationship Id="rId248" Type="http://schemas.openxmlformats.org/officeDocument/2006/relationships/slide" Target="slides/slide240.xml"/><Relationship Id="rId12" Type="http://schemas.openxmlformats.org/officeDocument/2006/relationships/slide" Target="slides/slide4.xml"/><Relationship Id="rId108" Type="http://schemas.openxmlformats.org/officeDocument/2006/relationships/slide" Target="slides/slide100.xml"/><Relationship Id="rId315" Type="http://schemas.openxmlformats.org/officeDocument/2006/relationships/slide" Target="slides/slide307.xml"/><Relationship Id="rId54" Type="http://schemas.openxmlformats.org/officeDocument/2006/relationships/slide" Target="slides/slide46.xml"/><Relationship Id="rId96" Type="http://schemas.openxmlformats.org/officeDocument/2006/relationships/slide" Target="slides/slide88.xml"/><Relationship Id="rId161" Type="http://schemas.openxmlformats.org/officeDocument/2006/relationships/slide" Target="slides/slide153.xml"/><Relationship Id="rId217" Type="http://schemas.openxmlformats.org/officeDocument/2006/relationships/slide" Target="slides/slide209.xml"/><Relationship Id="rId259" Type="http://schemas.openxmlformats.org/officeDocument/2006/relationships/slide" Target="slides/slide251.xml"/><Relationship Id="rId23" Type="http://schemas.openxmlformats.org/officeDocument/2006/relationships/slide" Target="slides/slide15.xml"/><Relationship Id="rId119" Type="http://schemas.openxmlformats.org/officeDocument/2006/relationships/slide" Target="slides/slide111.xml"/><Relationship Id="rId270" Type="http://schemas.openxmlformats.org/officeDocument/2006/relationships/slide" Target="slides/slide262.xml"/><Relationship Id="rId326" Type="http://schemas.openxmlformats.org/officeDocument/2006/relationships/slide" Target="slides/slide318.xml"/><Relationship Id="rId65" Type="http://schemas.openxmlformats.org/officeDocument/2006/relationships/slide" Target="slides/slide57.xml"/><Relationship Id="rId130" Type="http://schemas.openxmlformats.org/officeDocument/2006/relationships/slide" Target="slides/slide122.xml"/><Relationship Id="rId172" Type="http://schemas.openxmlformats.org/officeDocument/2006/relationships/slide" Target="slides/slide164.xml"/><Relationship Id="rId228" Type="http://schemas.openxmlformats.org/officeDocument/2006/relationships/slide" Target="slides/slide220.xml"/><Relationship Id="rId281" Type="http://schemas.openxmlformats.org/officeDocument/2006/relationships/slide" Target="slides/slide273.xml"/><Relationship Id="rId337" Type="http://schemas.openxmlformats.org/officeDocument/2006/relationships/slide" Target="slides/slide329.xml"/><Relationship Id="rId34" Type="http://schemas.openxmlformats.org/officeDocument/2006/relationships/slide" Target="slides/slide26.xml"/><Relationship Id="rId76" Type="http://schemas.openxmlformats.org/officeDocument/2006/relationships/slide" Target="slides/slide68.xml"/><Relationship Id="rId141" Type="http://schemas.openxmlformats.org/officeDocument/2006/relationships/slide" Target="slides/slide133.xml"/><Relationship Id="rId7" Type="http://schemas.openxmlformats.org/officeDocument/2006/relationships/slideMaster" Target="slideMasters/slideMaster7.xml"/><Relationship Id="rId183" Type="http://schemas.openxmlformats.org/officeDocument/2006/relationships/slide" Target="slides/slide175.xml"/><Relationship Id="rId239" Type="http://schemas.openxmlformats.org/officeDocument/2006/relationships/slide" Target="slides/slide231.xml"/><Relationship Id="rId250" Type="http://schemas.openxmlformats.org/officeDocument/2006/relationships/slide" Target="slides/slide242.xml"/><Relationship Id="rId292" Type="http://schemas.openxmlformats.org/officeDocument/2006/relationships/slide" Target="slides/slide284.xml"/><Relationship Id="rId306" Type="http://schemas.openxmlformats.org/officeDocument/2006/relationships/slide" Target="slides/slide298.xml"/><Relationship Id="rId45" Type="http://schemas.openxmlformats.org/officeDocument/2006/relationships/slide" Target="slides/slide37.xml"/><Relationship Id="rId87" Type="http://schemas.openxmlformats.org/officeDocument/2006/relationships/slide" Target="slides/slide79.xml"/><Relationship Id="rId110" Type="http://schemas.openxmlformats.org/officeDocument/2006/relationships/slide" Target="slides/slide102.xml"/><Relationship Id="rId152" Type="http://schemas.openxmlformats.org/officeDocument/2006/relationships/slide" Target="slides/slide144.xml"/><Relationship Id="rId194" Type="http://schemas.openxmlformats.org/officeDocument/2006/relationships/slide" Target="slides/slide186.xml"/><Relationship Id="rId208" Type="http://schemas.openxmlformats.org/officeDocument/2006/relationships/slide" Target="slides/slide200.xml"/><Relationship Id="rId240" Type="http://schemas.openxmlformats.org/officeDocument/2006/relationships/slide" Target="slides/slide232.xml"/><Relationship Id="rId261" Type="http://schemas.openxmlformats.org/officeDocument/2006/relationships/slide" Target="slides/slide253.xml"/><Relationship Id="rId14" Type="http://schemas.openxmlformats.org/officeDocument/2006/relationships/slide" Target="slides/slide6.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 Id="rId100" Type="http://schemas.openxmlformats.org/officeDocument/2006/relationships/slide" Target="slides/slide92.xml"/><Relationship Id="rId282" Type="http://schemas.openxmlformats.org/officeDocument/2006/relationships/slide" Target="slides/slide274.xml"/><Relationship Id="rId317" Type="http://schemas.openxmlformats.org/officeDocument/2006/relationships/slide" Target="slides/slide309.xml"/><Relationship Id="rId338" Type="http://schemas.openxmlformats.org/officeDocument/2006/relationships/slide" Target="slides/slide330.xml"/><Relationship Id="rId8" Type="http://schemas.openxmlformats.org/officeDocument/2006/relationships/slideMaster" Target="slideMasters/slideMaster8.xml"/><Relationship Id="rId98" Type="http://schemas.openxmlformats.org/officeDocument/2006/relationships/slide" Target="slides/slide90.xml"/><Relationship Id="rId121" Type="http://schemas.openxmlformats.org/officeDocument/2006/relationships/slide" Target="slides/slide113.xml"/><Relationship Id="rId142" Type="http://schemas.openxmlformats.org/officeDocument/2006/relationships/slide" Target="slides/slide134.xml"/><Relationship Id="rId163" Type="http://schemas.openxmlformats.org/officeDocument/2006/relationships/slide" Target="slides/slide155.xml"/><Relationship Id="rId184" Type="http://schemas.openxmlformats.org/officeDocument/2006/relationships/slide" Target="slides/slide176.xml"/><Relationship Id="rId219" Type="http://schemas.openxmlformats.org/officeDocument/2006/relationships/slide" Target="slides/slide211.xml"/><Relationship Id="rId230" Type="http://schemas.openxmlformats.org/officeDocument/2006/relationships/slide" Target="slides/slide222.xml"/><Relationship Id="rId251" Type="http://schemas.openxmlformats.org/officeDocument/2006/relationships/slide" Target="slides/slide243.xml"/><Relationship Id="rId25" Type="http://schemas.openxmlformats.org/officeDocument/2006/relationships/slide" Target="slides/slide17.xml"/><Relationship Id="rId46" Type="http://schemas.openxmlformats.org/officeDocument/2006/relationships/slide" Target="slides/slide38.xml"/><Relationship Id="rId67" Type="http://schemas.openxmlformats.org/officeDocument/2006/relationships/slide" Target="slides/slide59.xml"/><Relationship Id="rId272" Type="http://schemas.openxmlformats.org/officeDocument/2006/relationships/slide" Target="slides/slide264.xml"/><Relationship Id="rId293" Type="http://schemas.openxmlformats.org/officeDocument/2006/relationships/slide" Target="slides/slide285.xml"/><Relationship Id="rId307" Type="http://schemas.openxmlformats.org/officeDocument/2006/relationships/slide" Target="slides/slide299.xml"/><Relationship Id="rId328" Type="http://schemas.openxmlformats.org/officeDocument/2006/relationships/slide" Target="slides/slide320.xml"/><Relationship Id="rId88" Type="http://schemas.openxmlformats.org/officeDocument/2006/relationships/slide" Target="slides/slide80.xml"/><Relationship Id="rId111" Type="http://schemas.openxmlformats.org/officeDocument/2006/relationships/slide" Target="slides/slide103.xml"/><Relationship Id="rId132" Type="http://schemas.openxmlformats.org/officeDocument/2006/relationships/slide" Target="slides/slide124.xml"/><Relationship Id="rId153" Type="http://schemas.openxmlformats.org/officeDocument/2006/relationships/slide" Target="slides/slide145.xml"/><Relationship Id="rId174" Type="http://schemas.openxmlformats.org/officeDocument/2006/relationships/slide" Target="slides/slide166.xml"/><Relationship Id="rId195" Type="http://schemas.openxmlformats.org/officeDocument/2006/relationships/slide" Target="slides/slide187.xml"/><Relationship Id="rId209" Type="http://schemas.openxmlformats.org/officeDocument/2006/relationships/slide" Target="slides/slide201.xml"/><Relationship Id="rId220" Type="http://schemas.openxmlformats.org/officeDocument/2006/relationships/slide" Target="slides/slide212.xml"/><Relationship Id="rId241" Type="http://schemas.openxmlformats.org/officeDocument/2006/relationships/slide" Target="slides/slide233.xml"/><Relationship Id="rId15" Type="http://schemas.openxmlformats.org/officeDocument/2006/relationships/slide" Target="slides/slide7.xml"/><Relationship Id="rId36" Type="http://schemas.openxmlformats.org/officeDocument/2006/relationships/slide" Target="slides/slide28.xml"/><Relationship Id="rId57" Type="http://schemas.openxmlformats.org/officeDocument/2006/relationships/slide" Target="slides/slide49.xml"/><Relationship Id="rId262" Type="http://schemas.openxmlformats.org/officeDocument/2006/relationships/slide" Target="slides/slide254.xml"/><Relationship Id="rId283" Type="http://schemas.openxmlformats.org/officeDocument/2006/relationships/slide" Target="slides/slide275.xml"/><Relationship Id="rId318" Type="http://schemas.openxmlformats.org/officeDocument/2006/relationships/slide" Target="slides/slide310.xml"/><Relationship Id="rId339" Type="http://schemas.openxmlformats.org/officeDocument/2006/relationships/tags" Target="tags/tag1.xml"/><Relationship Id="rId78" Type="http://schemas.openxmlformats.org/officeDocument/2006/relationships/slide" Target="slides/slide70.xml"/><Relationship Id="rId99" Type="http://schemas.openxmlformats.org/officeDocument/2006/relationships/slide" Target="slides/slide91.xml"/><Relationship Id="rId101" Type="http://schemas.openxmlformats.org/officeDocument/2006/relationships/slide" Target="slides/slide93.xml"/><Relationship Id="rId122" Type="http://schemas.openxmlformats.org/officeDocument/2006/relationships/slide" Target="slides/slide114.xml"/><Relationship Id="rId143" Type="http://schemas.openxmlformats.org/officeDocument/2006/relationships/slide" Target="slides/slide135.xml"/><Relationship Id="rId164" Type="http://schemas.openxmlformats.org/officeDocument/2006/relationships/slide" Target="slides/slide156.xml"/><Relationship Id="rId185" Type="http://schemas.openxmlformats.org/officeDocument/2006/relationships/slide" Target="slides/slide177.xml"/><Relationship Id="rId9" Type="http://schemas.openxmlformats.org/officeDocument/2006/relationships/slide" Target="slides/slide1.xml"/><Relationship Id="rId210" Type="http://schemas.openxmlformats.org/officeDocument/2006/relationships/slide" Target="slides/slide202.xml"/><Relationship Id="rId26" Type="http://schemas.openxmlformats.org/officeDocument/2006/relationships/slide" Target="slides/slide18.xml"/><Relationship Id="rId231" Type="http://schemas.openxmlformats.org/officeDocument/2006/relationships/slide" Target="slides/slide223.xml"/><Relationship Id="rId252" Type="http://schemas.openxmlformats.org/officeDocument/2006/relationships/slide" Target="slides/slide244.xml"/><Relationship Id="rId273" Type="http://schemas.openxmlformats.org/officeDocument/2006/relationships/slide" Target="slides/slide265.xml"/><Relationship Id="rId294" Type="http://schemas.openxmlformats.org/officeDocument/2006/relationships/slide" Target="slides/slide286.xml"/><Relationship Id="rId308" Type="http://schemas.openxmlformats.org/officeDocument/2006/relationships/slide" Target="slides/slide300.xml"/><Relationship Id="rId329" Type="http://schemas.openxmlformats.org/officeDocument/2006/relationships/slide" Target="slides/slide321.xml"/><Relationship Id="rId47" Type="http://schemas.openxmlformats.org/officeDocument/2006/relationships/slide" Target="slides/slide39.xml"/><Relationship Id="rId68" Type="http://schemas.openxmlformats.org/officeDocument/2006/relationships/slide" Target="slides/slide60.xml"/><Relationship Id="rId89" Type="http://schemas.openxmlformats.org/officeDocument/2006/relationships/slide" Target="slides/slide81.xml"/><Relationship Id="rId112" Type="http://schemas.openxmlformats.org/officeDocument/2006/relationships/slide" Target="slides/slide104.xml"/><Relationship Id="rId133" Type="http://schemas.openxmlformats.org/officeDocument/2006/relationships/slide" Target="slides/slide125.xml"/><Relationship Id="rId154" Type="http://schemas.openxmlformats.org/officeDocument/2006/relationships/slide" Target="slides/slide146.xml"/><Relationship Id="rId175" Type="http://schemas.openxmlformats.org/officeDocument/2006/relationships/slide" Target="slides/slide167.xml"/><Relationship Id="rId340" Type="http://schemas.openxmlformats.org/officeDocument/2006/relationships/presProps" Target="presProps.xml"/><Relationship Id="rId196" Type="http://schemas.openxmlformats.org/officeDocument/2006/relationships/slide" Target="slides/slide188.xml"/><Relationship Id="rId200" Type="http://schemas.openxmlformats.org/officeDocument/2006/relationships/slide" Target="slides/slide192.xml"/><Relationship Id="rId16" Type="http://schemas.openxmlformats.org/officeDocument/2006/relationships/slide" Target="slides/slide8.xml"/><Relationship Id="rId221" Type="http://schemas.openxmlformats.org/officeDocument/2006/relationships/slide" Target="slides/slide213.xml"/><Relationship Id="rId242" Type="http://schemas.openxmlformats.org/officeDocument/2006/relationships/slide" Target="slides/slide234.xml"/><Relationship Id="rId263" Type="http://schemas.openxmlformats.org/officeDocument/2006/relationships/slide" Target="slides/slide255.xml"/><Relationship Id="rId284" Type="http://schemas.openxmlformats.org/officeDocument/2006/relationships/slide" Target="slides/slide276.xml"/><Relationship Id="rId319" Type="http://schemas.openxmlformats.org/officeDocument/2006/relationships/slide" Target="slides/slide311.xml"/><Relationship Id="rId37" Type="http://schemas.openxmlformats.org/officeDocument/2006/relationships/slide" Target="slides/slide29.xml"/><Relationship Id="rId58" Type="http://schemas.openxmlformats.org/officeDocument/2006/relationships/slide" Target="slides/slide50.xml"/><Relationship Id="rId79" Type="http://schemas.openxmlformats.org/officeDocument/2006/relationships/slide" Target="slides/slide71.xml"/><Relationship Id="rId102" Type="http://schemas.openxmlformats.org/officeDocument/2006/relationships/slide" Target="slides/slide94.xml"/><Relationship Id="rId123" Type="http://schemas.openxmlformats.org/officeDocument/2006/relationships/slide" Target="slides/slide115.xml"/><Relationship Id="rId144" Type="http://schemas.openxmlformats.org/officeDocument/2006/relationships/slide" Target="slides/slide136.xml"/><Relationship Id="rId330" Type="http://schemas.openxmlformats.org/officeDocument/2006/relationships/slide" Target="slides/slide322.xml"/><Relationship Id="rId90" Type="http://schemas.openxmlformats.org/officeDocument/2006/relationships/slide" Target="slides/slide82.xml"/><Relationship Id="rId165" Type="http://schemas.openxmlformats.org/officeDocument/2006/relationships/slide" Target="slides/slide157.xml"/><Relationship Id="rId186" Type="http://schemas.openxmlformats.org/officeDocument/2006/relationships/slide" Target="slides/slide178.xml"/><Relationship Id="rId211" Type="http://schemas.openxmlformats.org/officeDocument/2006/relationships/slide" Target="slides/slide203.xml"/><Relationship Id="rId232" Type="http://schemas.openxmlformats.org/officeDocument/2006/relationships/slide" Target="slides/slide224.xml"/><Relationship Id="rId253" Type="http://schemas.openxmlformats.org/officeDocument/2006/relationships/slide" Target="slides/slide245.xml"/><Relationship Id="rId274" Type="http://schemas.openxmlformats.org/officeDocument/2006/relationships/slide" Target="slides/slide266.xml"/><Relationship Id="rId295" Type="http://schemas.openxmlformats.org/officeDocument/2006/relationships/slide" Target="slides/slide287.xml"/><Relationship Id="rId309" Type="http://schemas.openxmlformats.org/officeDocument/2006/relationships/slide" Target="slides/slide301.xml"/><Relationship Id="rId27" Type="http://schemas.openxmlformats.org/officeDocument/2006/relationships/slide" Target="slides/slide19.xml"/><Relationship Id="rId48" Type="http://schemas.openxmlformats.org/officeDocument/2006/relationships/slide" Target="slides/slide40.xml"/><Relationship Id="rId69" Type="http://schemas.openxmlformats.org/officeDocument/2006/relationships/slide" Target="slides/slide61.xml"/><Relationship Id="rId113" Type="http://schemas.openxmlformats.org/officeDocument/2006/relationships/slide" Target="slides/slide105.xml"/><Relationship Id="rId134" Type="http://schemas.openxmlformats.org/officeDocument/2006/relationships/slide" Target="slides/slide126.xml"/><Relationship Id="rId320" Type="http://schemas.openxmlformats.org/officeDocument/2006/relationships/slide" Target="slides/slide312.xml"/><Relationship Id="rId80" Type="http://schemas.openxmlformats.org/officeDocument/2006/relationships/slide" Target="slides/slide72.xml"/><Relationship Id="rId155" Type="http://schemas.openxmlformats.org/officeDocument/2006/relationships/slide" Target="slides/slide147.xml"/><Relationship Id="rId176" Type="http://schemas.openxmlformats.org/officeDocument/2006/relationships/slide" Target="slides/slide168.xml"/><Relationship Id="rId197" Type="http://schemas.openxmlformats.org/officeDocument/2006/relationships/slide" Target="slides/slide189.xml"/><Relationship Id="rId341" Type="http://schemas.openxmlformats.org/officeDocument/2006/relationships/viewProps" Target="viewProps.xml"/><Relationship Id="rId201" Type="http://schemas.openxmlformats.org/officeDocument/2006/relationships/slide" Target="slides/slide193.xml"/><Relationship Id="rId222" Type="http://schemas.openxmlformats.org/officeDocument/2006/relationships/slide" Target="slides/slide214.xml"/><Relationship Id="rId243" Type="http://schemas.openxmlformats.org/officeDocument/2006/relationships/slide" Target="slides/slide235.xml"/><Relationship Id="rId264" Type="http://schemas.openxmlformats.org/officeDocument/2006/relationships/slide" Target="slides/slide256.xml"/><Relationship Id="rId285" Type="http://schemas.openxmlformats.org/officeDocument/2006/relationships/slide" Target="slides/slide277.xml"/><Relationship Id="rId17" Type="http://schemas.openxmlformats.org/officeDocument/2006/relationships/slide" Target="slides/slide9.xml"/><Relationship Id="rId38" Type="http://schemas.openxmlformats.org/officeDocument/2006/relationships/slide" Target="slides/slide30.xml"/><Relationship Id="rId59" Type="http://schemas.openxmlformats.org/officeDocument/2006/relationships/slide" Target="slides/slide51.xml"/><Relationship Id="rId103" Type="http://schemas.openxmlformats.org/officeDocument/2006/relationships/slide" Target="slides/slide95.xml"/><Relationship Id="rId124" Type="http://schemas.openxmlformats.org/officeDocument/2006/relationships/slide" Target="slides/slide116.xml"/><Relationship Id="rId310" Type="http://schemas.openxmlformats.org/officeDocument/2006/relationships/slide" Target="slides/slide302.xml"/><Relationship Id="rId70" Type="http://schemas.openxmlformats.org/officeDocument/2006/relationships/slide" Target="slides/slide62.xml"/><Relationship Id="rId91" Type="http://schemas.openxmlformats.org/officeDocument/2006/relationships/slide" Target="slides/slide83.xml"/><Relationship Id="rId145" Type="http://schemas.openxmlformats.org/officeDocument/2006/relationships/slide" Target="slides/slide137.xml"/><Relationship Id="rId166" Type="http://schemas.openxmlformats.org/officeDocument/2006/relationships/slide" Target="slides/slide158.xml"/><Relationship Id="rId187" Type="http://schemas.openxmlformats.org/officeDocument/2006/relationships/slide" Target="slides/slide179.xml"/><Relationship Id="rId331" Type="http://schemas.openxmlformats.org/officeDocument/2006/relationships/slide" Target="slides/slide323.xml"/><Relationship Id="rId1" Type="http://schemas.openxmlformats.org/officeDocument/2006/relationships/slideMaster" Target="slideMasters/slideMaster1.xml"/><Relationship Id="rId212" Type="http://schemas.openxmlformats.org/officeDocument/2006/relationships/slide" Target="slides/slide204.xml"/><Relationship Id="rId233" Type="http://schemas.openxmlformats.org/officeDocument/2006/relationships/slide" Target="slides/slide225.xml"/><Relationship Id="rId254" Type="http://schemas.openxmlformats.org/officeDocument/2006/relationships/slide" Target="slides/slide246.xml"/><Relationship Id="rId28" Type="http://schemas.openxmlformats.org/officeDocument/2006/relationships/slide" Target="slides/slide20.xml"/><Relationship Id="rId49" Type="http://schemas.openxmlformats.org/officeDocument/2006/relationships/slide" Target="slides/slide41.xml"/><Relationship Id="rId114" Type="http://schemas.openxmlformats.org/officeDocument/2006/relationships/slide" Target="slides/slide106.xml"/><Relationship Id="rId275" Type="http://schemas.openxmlformats.org/officeDocument/2006/relationships/slide" Target="slides/slide267.xml"/><Relationship Id="rId296" Type="http://schemas.openxmlformats.org/officeDocument/2006/relationships/slide" Target="slides/slide288.xml"/><Relationship Id="rId300" Type="http://schemas.openxmlformats.org/officeDocument/2006/relationships/slide" Target="slides/slide292.xml"/><Relationship Id="rId60" Type="http://schemas.openxmlformats.org/officeDocument/2006/relationships/slide" Target="slides/slide52.xml"/><Relationship Id="rId81" Type="http://schemas.openxmlformats.org/officeDocument/2006/relationships/slide" Target="slides/slide73.xml"/><Relationship Id="rId135" Type="http://schemas.openxmlformats.org/officeDocument/2006/relationships/slide" Target="slides/slide127.xml"/><Relationship Id="rId156" Type="http://schemas.openxmlformats.org/officeDocument/2006/relationships/slide" Target="slides/slide148.xml"/><Relationship Id="rId177" Type="http://schemas.openxmlformats.org/officeDocument/2006/relationships/slide" Target="slides/slide169.xml"/><Relationship Id="rId198" Type="http://schemas.openxmlformats.org/officeDocument/2006/relationships/slide" Target="slides/slide190.xml"/><Relationship Id="rId321" Type="http://schemas.openxmlformats.org/officeDocument/2006/relationships/slide" Target="slides/slide313.xml"/><Relationship Id="rId342" Type="http://schemas.openxmlformats.org/officeDocument/2006/relationships/theme" Target="theme/theme1.xml"/><Relationship Id="rId202" Type="http://schemas.openxmlformats.org/officeDocument/2006/relationships/slide" Target="slides/slide194.xml"/><Relationship Id="rId223" Type="http://schemas.openxmlformats.org/officeDocument/2006/relationships/slide" Target="slides/slide215.xml"/><Relationship Id="rId244" Type="http://schemas.openxmlformats.org/officeDocument/2006/relationships/slide" Target="slides/slide236.xml"/><Relationship Id="rId18" Type="http://schemas.openxmlformats.org/officeDocument/2006/relationships/slide" Target="slides/slide10.xml"/><Relationship Id="rId39" Type="http://schemas.openxmlformats.org/officeDocument/2006/relationships/slide" Target="slides/slide31.xml"/><Relationship Id="rId265" Type="http://schemas.openxmlformats.org/officeDocument/2006/relationships/slide" Target="slides/slide257.xml"/><Relationship Id="rId286" Type="http://schemas.openxmlformats.org/officeDocument/2006/relationships/slide" Target="slides/slide278.xml"/><Relationship Id="rId50" Type="http://schemas.openxmlformats.org/officeDocument/2006/relationships/slide" Target="slides/slide42.xml"/><Relationship Id="rId104" Type="http://schemas.openxmlformats.org/officeDocument/2006/relationships/slide" Target="slides/slide96.xml"/><Relationship Id="rId125" Type="http://schemas.openxmlformats.org/officeDocument/2006/relationships/slide" Target="slides/slide117.xml"/><Relationship Id="rId146" Type="http://schemas.openxmlformats.org/officeDocument/2006/relationships/slide" Target="slides/slide138.xml"/><Relationship Id="rId167" Type="http://schemas.openxmlformats.org/officeDocument/2006/relationships/slide" Target="slides/slide159.xml"/><Relationship Id="rId188" Type="http://schemas.openxmlformats.org/officeDocument/2006/relationships/slide" Target="slides/slide180.xml"/><Relationship Id="rId311" Type="http://schemas.openxmlformats.org/officeDocument/2006/relationships/slide" Target="slides/slide303.xml"/><Relationship Id="rId332" Type="http://schemas.openxmlformats.org/officeDocument/2006/relationships/slide" Target="slides/slide324.xml"/><Relationship Id="rId71" Type="http://schemas.openxmlformats.org/officeDocument/2006/relationships/slide" Target="slides/slide63.xml"/><Relationship Id="rId92" Type="http://schemas.openxmlformats.org/officeDocument/2006/relationships/slide" Target="slides/slide84.xml"/><Relationship Id="rId213" Type="http://schemas.openxmlformats.org/officeDocument/2006/relationships/slide" Target="slides/slide205.xml"/><Relationship Id="rId234" Type="http://schemas.openxmlformats.org/officeDocument/2006/relationships/slide" Target="slides/slide226.xml"/><Relationship Id="rId2" Type="http://schemas.openxmlformats.org/officeDocument/2006/relationships/slideMaster" Target="slideMasters/slideMaster2.xml"/><Relationship Id="rId29" Type="http://schemas.openxmlformats.org/officeDocument/2006/relationships/slide" Target="slides/slide21.xml"/><Relationship Id="rId255" Type="http://schemas.openxmlformats.org/officeDocument/2006/relationships/slide" Target="slides/slide247.xml"/><Relationship Id="rId276" Type="http://schemas.openxmlformats.org/officeDocument/2006/relationships/slide" Target="slides/slide268.xml"/><Relationship Id="rId297" Type="http://schemas.openxmlformats.org/officeDocument/2006/relationships/slide" Target="slides/slide289.xml"/><Relationship Id="rId40" Type="http://schemas.openxmlformats.org/officeDocument/2006/relationships/slide" Target="slides/slide32.xml"/><Relationship Id="rId115" Type="http://schemas.openxmlformats.org/officeDocument/2006/relationships/slide" Target="slides/slide107.xml"/><Relationship Id="rId136" Type="http://schemas.openxmlformats.org/officeDocument/2006/relationships/slide" Target="slides/slide128.xml"/><Relationship Id="rId157" Type="http://schemas.openxmlformats.org/officeDocument/2006/relationships/slide" Target="slides/slide149.xml"/><Relationship Id="rId178" Type="http://schemas.openxmlformats.org/officeDocument/2006/relationships/slide" Target="slides/slide170.xml"/><Relationship Id="rId301" Type="http://schemas.openxmlformats.org/officeDocument/2006/relationships/slide" Target="slides/slide293.xml"/><Relationship Id="rId322" Type="http://schemas.openxmlformats.org/officeDocument/2006/relationships/slide" Target="slides/slide314.xml"/><Relationship Id="rId343" Type="http://schemas.openxmlformats.org/officeDocument/2006/relationships/tableStyles" Target="tableStyles.xml"/><Relationship Id="rId61" Type="http://schemas.openxmlformats.org/officeDocument/2006/relationships/slide" Target="slides/slide53.xml"/><Relationship Id="rId82" Type="http://schemas.openxmlformats.org/officeDocument/2006/relationships/slide" Target="slides/slide74.xml"/><Relationship Id="rId199" Type="http://schemas.openxmlformats.org/officeDocument/2006/relationships/slide" Target="slides/slide191.xml"/><Relationship Id="rId203" Type="http://schemas.openxmlformats.org/officeDocument/2006/relationships/slide" Target="slides/slide195.xml"/><Relationship Id="rId19" Type="http://schemas.openxmlformats.org/officeDocument/2006/relationships/slide" Target="slides/slide11.xml"/><Relationship Id="rId224" Type="http://schemas.openxmlformats.org/officeDocument/2006/relationships/slide" Target="slides/slide216.xml"/><Relationship Id="rId245" Type="http://schemas.openxmlformats.org/officeDocument/2006/relationships/slide" Target="slides/slide237.xml"/><Relationship Id="rId266" Type="http://schemas.openxmlformats.org/officeDocument/2006/relationships/slide" Target="slides/slide258.xml"/><Relationship Id="rId287" Type="http://schemas.openxmlformats.org/officeDocument/2006/relationships/slide" Target="slides/slide279.xml"/><Relationship Id="rId30" Type="http://schemas.openxmlformats.org/officeDocument/2006/relationships/slide" Target="slides/slide22.xml"/><Relationship Id="rId105" Type="http://schemas.openxmlformats.org/officeDocument/2006/relationships/slide" Target="slides/slide97.xml"/><Relationship Id="rId126" Type="http://schemas.openxmlformats.org/officeDocument/2006/relationships/slide" Target="slides/slide118.xml"/><Relationship Id="rId147" Type="http://schemas.openxmlformats.org/officeDocument/2006/relationships/slide" Target="slides/slide139.xml"/><Relationship Id="rId168" Type="http://schemas.openxmlformats.org/officeDocument/2006/relationships/slide" Target="slides/slide160.xml"/><Relationship Id="rId312" Type="http://schemas.openxmlformats.org/officeDocument/2006/relationships/slide" Target="slides/slide304.xml"/><Relationship Id="rId333" Type="http://schemas.openxmlformats.org/officeDocument/2006/relationships/slide" Target="slides/slide325.xml"/><Relationship Id="rId51" Type="http://schemas.openxmlformats.org/officeDocument/2006/relationships/slide" Target="slides/slide43.xml"/><Relationship Id="rId72" Type="http://schemas.openxmlformats.org/officeDocument/2006/relationships/slide" Target="slides/slide64.xml"/><Relationship Id="rId93" Type="http://schemas.openxmlformats.org/officeDocument/2006/relationships/slide" Target="slides/slide85.xml"/><Relationship Id="rId189" Type="http://schemas.openxmlformats.org/officeDocument/2006/relationships/slide" Target="slides/slide181.xml"/><Relationship Id="rId3" Type="http://schemas.openxmlformats.org/officeDocument/2006/relationships/slideMaster" Target="slideMasters/slideMaster3.xml"/><Relationship Id="rId214" Type="http://schemas.openxmlformats.org/officeDocument/2006/relationships/slide" Target="slides/slide206.xml"/><Relationship Id="rId235" Type="http://schemas.openxmlformats.org/officeDocument/2006/relationships/slide" Target="slides/slide227.xml"/><Relationship Id="rId256" Type="http://schemas.openxmlformats.org/officeDocument/2006/relationships/slide" Target="slides/slide248.xml"/><Relationship Id="rId277" Type="http://schemas.openxmlformats.org/officeDocument/2006/relationships/slide" Target="slides/slide269.xml"/><Relationship Id="rId298" Type="http://schemas.openxmlformats.org/officeDocument/2006/relationships/slide" Target="slides/slide290.xml"/><Relationship Id="rId116" Type="http://schemas.openxmlformats.org/officeDocument/2006/relationships/slide" Target="slides/slide108.xml"/><Relationship Id="rId137" Type="http://schemas.openxmlformats.org/officeDocument/2006/relationships/slide" Target="slides/slide129.xml"/><Relationship Id="rId158" Type="http://schemas.openxmlformats.org/officeDocument/2006/relationships/slide" Target="slides/slide150.xml"/><Relationship Id="rId302" Type="http://schemas.openxmlformats.org/officeDocument/2006/relationships/slide" Target="slides/slide294.xml"/><Relationship Id="rId323" Type="http://schemas.openxmlformats.org/officeDocument/2006/relationships/slide" Target="slides/slide315.xml"/><Relationship Id="rId20" Type="http://schemas.openxmlformats.org/officeDocument/2006/relationships/slide" Target="slides/slide12.xml"/><Relationship Id="rId41" Type="http://schemas.openxmlformats.org/officeDocument/2006/relationships/slide" Target="slides/slide33.xml"/><Relationship Id="rId62" Type="http://schemas.openxmlformats.org/officeDocument/2006/relationships/slide" Target="slides/slide54.xml"/><Relationship Id="rId83" Type="http://schemas.openxmlformats.org/officeDocument/2006/relationships/slide" Target="slides/slide75.xml"/><Relationship Id="rId179" Type="http://schemas.openxmlformats.org/officeDocument/2006/relationships/slide" Target="slides/slide171.xml"/><Relationship Id="rId190" Type="http://schemas.openxmlformats.org/officeDocument/2006/relationships/slide" Target="slides/slide182.xml"/><Relationship Id="rId204" Type="http://schemas.openxmlformats.org/officeDocument/2006/relationships/slide" Target="slides/slide196.xml"/><Relationship Id="rId225" Type="http://schemas.openxmlformats.org/officeDocument/2006/relationships/slide" Target="slides/slide217.xml"/><Relationship Id="rId246" Type="http://schemas.openxmlformats.org/officeDocument/2006/relationships/slide" Target="slides/slide238.xml"/><Relationship Id="rId267" Type="http://schemas.openxmlformats.org/officeDocument/2006/relationships/slide" Target="slides/slide259.xml"/><Relationship Id="rId288" Type="http://schemas.openxmlformats.org/officeDocument/2006/relationships/slide" Target="slides/slide280.xml"/><Relationship Id="rId106" Type="http://schemas.openxmlformats.org/officeDocument/2006/relationships/slide" Target="slides/slide98.xml"/><Relationship Id="rId127" Type="http://schemas.openxmlformats.org/officeDocument/2006/relationships/slide" Target="slides/slide119.xml"/><Relationship Id="rId313" Type="http://schemas.openxmlformats.org/officeDocument/2006/relationships/slide" Target="slides/slide305.xml"/><Relationship Id="rId10" Type="http://schemas.openxmlformats.org/officeDocument/2006/relationships/slide" Target="slides/slide2.xml"/><Relationship Id="rId31" Type="http://schemas.openxmlformats.org/officeDocument/2006/relationships/slide" Target="slides/slide23.xml"/><Relationship Id="rId52" Type="http://schemas.openxmlformats.org/officeDocument/2006/relationships/slide" Target="slides/slide44.xml"/><Relationship Id="rId73" Type="http://schemas.openxmlformats.org/officeDocument/2006/relationships/slide" Target="slides/slide65.xml"/><Relationship Id="rId94" Type="http://schemas.openxmlformats.org/officeDocument/2006/relationships/slide" Target="slides/slide86.xml"/><Relationship Id="rId148" Type="http://schemas.openxmlformats.org/officeDocument/2006/relationships/slide" Target="slides/slide140.xml"/><Relationship Id="rId169" Type="http://schemas.openxmlformats.org/officeDocument/2006/relationships/slide" Target="slides/slide161.xml"/><Relationship Id="rId334" Type="http://schemas.openxmlformats.org/officeDocument/2006/relationships/slide" Target="slides/slide326.xml"/><Relationship Id="rId4" Type="http://schemas.openxmlformats.org/officeDocument/2006/relationships/slideMaster" Target="slideMasters/slideMaster4.xml"/><Relationship Id="rId180" Type="http://schemas.openxmlformats.org/officeDocument/2006/relationships/slide" Target="slides/slide172.xml"/><Relationship Id="rId215" Type="http://schemas.openxmlformats.org/officeDocument/2006/relationships/slide" Target="slides/slide207.xml"/><Relationship Id="rId236" Type="http://schemas.openxmlformats.org/officeDocument/2006/relationships/slide" Target="slides/slide228.xml"/><Relationship Id="rId257" Type="http://schemas.openxmlformats.org/officeDocument/2006/relationships/slide" Target="slides/slide249.xml"/><Relationship Id="rId278" Type="http://schemas.openxmlformats.org/officeDocument/2006/relationships/slide" Target="slides/slide270.xml"/><Relationship Id="rId303" Type="http://schemas.openxmlformats.org/officeDocument/2006/relationships/slide" Target="slides/slide295.xml"/><Relationship Id="rId42" Type="http://schemas.openxmlformats.org/officeDocument/2006/relationships/slide" Target="slides/slide34.xml"/><Relationship Id="rId84" Type="http://schemas.openxmlformats.org/officeDocument/2006/relationships/slide" Target="slides/slide76.xml"/><Relationship Id="rId138" Type="http://schemas.openxmlformats.org/officeDocument/2006/relationships/slide" Target="slides/slide130.xml"/><Relationship Id="rId191" Type="http://schemas.openxmlformats.org/officeDocument/2006/relationships/slide" Target="slides/slide183.xml"/><Relationship Id="rId205" Type="http://schemas.openxmlformats.org/officeDocument/2006/relationships/slide" Target="slides/slide197.xml"/><Relationship Id="rId247" Type="http://schemas.openxmlformats.org/officeDocument/2006/relationships/slide" Target="slides/slide239.xml"/><Relationship Id="rId107" Type="http://schemas.openxmlformats.org/officeDocument/2006/relationships/slide" Target="slides/slide99.xml"/><Relationship Id="rId289" Type="http://schemas.openxmlformats.org/officeDocument/2006/relationships/slide" Target="slides/slide281.xml"/><Relationship Id="rId11" Type="http://schemas.openxmlformats.org/officeDocument/2006/relationships/slide" Target="slides/slide3.xml"/><Relationship Id="rId53" Type="http://schemas.openxmlformats.org/officeDocument/2006/relationships/slide" Target="slides/slide45.xml"/><Relationship Id="rId149" Type="http://schemas.openxmlformats.org/officeDocument/2006/relationships/slide" Target="slides/slide141.xml"/><Relationship Id="rId314" Type="http://schemas.openxmlformats.org/officeDocument/2006/relationships/slide" Target="slides/slide306.xml"/><Relationship Id="rId95" Type="http://schemas.openxmlformats.org/officeDocument/2006/relationships/slide" Target="slides/slide87.xml"/><Relationship Id="rId160" Type="http://schemas.openxmlformats.org/officeDocument/2006/relationships/slide" Target="slides/slide152.xml"/><Relationship Id="rId216" Type="http://schemas.openxmlformats.org/officeDocument/2006/relationships/slide" Target="slides/slide208.xml"/><Relationship Id="rId258" Type="http://schemas.openxmlformats.org/officeDocument/2006/relationships/slide" Target="slides/slide250.xml"/><Relationship Id="rId22" Type="http://schemas.openxmlformats.org/officeDocument/2006/relationships/slide" Target="slides/slide14.xml"/><Relationship Id="rId64" Type="http://schemas.openxmlformats.org/officeDocument/2006/relationships/slide" Target="slides/slide56.xml"/><Relationship Id="rId118" Type="http://schemas.openxmlformats.org/officeDocument/2006/relationships/slide" Target="slides/slide110.xml"/><Relationship Id="rId325" Type="http://schemas.openxmlformats.org/officeDocument/2006/relationships/slide" Target="slides/slide317.xml"/><Relationship Id="rId171" Type="http://schemas.openxmlformats.org/officeDocument/2006/relationships/slide" Target="slides/slide163.xml"/><Relationship Id="rId227" Type="http://schemas.openxmlformats.org/officeDocument/2006/relationships/slide" Target="slides/slide219.xml"/><Relationship Id="rId269" Type="http://schemas.openxmlformats.org/officeDocument/2006/relationships/slide" Target="slides/slide261.xml"/><Relationship Id="rId33" Type="http://schemas.openxmlformats.org/officeDocument/2006/relationships/slide" Target="slides/slide25.xml"/><Relationship Id="rId129" Type="http://schemas.openxmlformats.org/officeDocument/2006/relationships/slide" Target="slides/slide121.xml"/><Relationship Id="rId280" Type="http://schemas.openxmlformats.org/officeDocument/2006/relationships/slide" Target="slides/slide272.xml"/><Relationship Id="rId336" Type="http://schemas.openxmlformats.org/officeDocument/2006/relationships/slide" Target="slides/slide328.xml"/><Relationship Id="rId75" Type="http://schemas.openxmlformats.org/officeDocument/2006/relationships/slide" Target="slides/slide67.xml"/><Relationship Id="rId140" Type="http://schemas.openxmlformats.org/officeDocument/2006/relationships/slide" Target="slides/slide132.xml"/><Relationship Id="rId182" Type="http://schemas.openxmlformats.org/officeDocument/2006/relationships/slide" Target="slides/slide174.xml"/><Relationship Id="rId6" Type="http://schemas.openxmlformats.org/officeDocument/2006/relationships/slideMaster" Target="slideMasters/slideMaster6.xml"/><Relationship Id="rId238" Type="http://schemas.openxmlformats.org/officeDocument/2006/relationships/slide" Target="slides/slide230.xml"/><Relationship Id="rId291" Type="http://schemas.openxmlformats.org/officeDocument/2006/relationships/slide" Target="slides/slide283.xml"/><Relationship Id="rId305" Type="http://schemas.openxmlformats.org/officeDocument/2006/relationships/slide" Target="slides/slide297.xml"/><Relationship Id="rId44" Type="http://schemas.openxmlformats.org/officeDocument/2006/relationships/slide" Target="slides/slide36.xml"/><Relationship Id="rId86" Type="http://schemas.openxmlformats.org/officeDocument/2006/relationships/slide" Target="slides/slide78.xml"/><Relationship Id="rId151" Type="http://schemas.openxmlformats.org/officeDocument/2006/relationships/slide" Target="slides/slide143.xml"/><Relationship Id="rId193" Type="http://schemas.openxmlformats.org/officeDocument/2006/relationships/slide" Target="slides/slide185.xml"/><Relationship Id="rId207" Type="http://schemas.openxmlformats.org/officeDocument/2006/relationships/slide" Target="slides/slide199.xml"/><Relationship Id="rId249" Type="http://schemas.openxmlformats.org/officeDocument/2006/relationships/slide" Target="slides/slide241.xml"/><Relationship Id="rId13" Type="http://schemas.openxmlformats.org/officeDocument/2006/relationships/slide" Target="slides/slide5.xml"/><Relationship Id="rId109" Type="http://schemas.openxmlformats.org/officeDocument/2006/relationships/slide" Target="slides/slide101.xml"/><Relationship Id="rId260" Type="http://schemas.openxmlformats.org/officeDocument/2006/relationships/slide" Target="slides/slide252.xml"/><Relationship Id="rId316" Type="http://schemas.openxmlformats.org/officeDocument/2006/relationships/slide" Target="slides/slide308.xml"/><Relationship Id="rId55" Type="http://schemas.openxmlformats.org/officeDocument/2006/relationships/slide" Target="slides/slide47.xml"/><Relationship Id="rId97" Type="http://schemas.openxmlformats.org/officeDocument/2006/relationships/slide" Target="slides/slide89.xml"/><Relationship Id="rId120" Type="http://schemas.openxmlformats.org/officeDocument/2006/relationships/slide" Target="slides/slide112.xml"/><Relationship Id="rId162" Type="http://schemas.openxmlformats.org/officeDocument/2006/relationships/slide" Target="slides/slide154.xml"/><Relationship Id="rId218" Type="http://schemas.openxmlformats.org/officeDocument/2006/relationships/slide" Target="slides/slide210.xml"/><Relationship Id="rId271" Type="http://schemas.openxmlformats.org/officeDocument/2006/relationships/slide" Target="slides/slide263.xml"/><Relationship Id="rId24" Type="http://schemas.openxmlformats.org/officeDocument/2006/relationships/slide" Target="slides/slide16.xml"/><Relationship Id="rId66" Type="http://schemas.openxmlformats.org/officeDocument/2006/relationships/slide" Target="slides/slide58.xml"/><Relationship Id="rId131" Type="http://schemas.openxmlformats.org/officeDocument/2006/relationships/slide" Target="slides/slide123.xml"/><Relationship Id="rId327" Type="http://schemas.openxmlformats.org/officeDocument/2006/relationships/slide" Target="slides/slide319.xml"/><Relationship Id="rId173" Type="http://schemas.openxmlformats.org/officeDocument/2006/relationships/slide" Target="slides/slide165.xml"/><Relationship Id="rId229" Type="http://schemas.openxmlformats.org/officeDocument/2006/relationships/slide" Target="slides/slide2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02EA8-E62F-4EB8-8FEB-021279F6B3B0}"/>
              </a:ext>
            </a:extLst>
          </p:cNvPr>
          <p:cNvSpPr>
            <a:spLocks noGrp="1"/>
          </p:cNvSpPr>
          <p:nvPr>
            <p:ph type="ctrTitle"/>
          </p:nvPr>
        </p:nvSpPr>
        <p:spPr>
          <a:xfrm>
            <a:off x="1524000" y="1122363"/>
            <a:ext cx="9144000" cy="2387600"/>
          </a:xfrm>
        </p:spPr>
        <p:txBody>
          <a:bodyPr anchor="b"/>
          <a:lstStyle>
            <a:defPPr/>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37745C-9DE3-4E2A-A58D-7566401F9423}"/>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56DF97-5071-4165-B80C-26838A9F5537}"/>
              </a:ext>
            </a:extLst>
          </p:cNvPr>
          <p:cNvSpPr>
            <a:spLocks noGrp="1"/>
          </p:cNvSpPr>
          <p:nvPr>
            <p:ph type="dt" sz="half" idx="10"/>
          </p:nvPr>
        </p:nvSpPr>
        <p:spPr/>
        <p:txBody>
          <a:bodyPr/>
          <a:lstStyle>
            <a:defPPr/>
          </a:lstStyle>
          <a:p>
            <a:fld id="{4E827979-69B9-4A22-B427-7D9BE44318F6}" type="datetimeFigureOut">
              <a:rPr lang="en-US" smtClean="0"/>
              <a:pPr/>
              <a:t>8/24/2021</a:t>
            </a:fld>
            <a:endParaRPr lang="en-US"/>
          </a:p>
        </p:txBody>
      </p:sp>
      <p:sp>
        <p:nvSpPr>
          <p:cNvPr id="5" name="Footer Placeholder 4">
            <a:extLst>
              <a:ext uri="{FF2B5EF4-FFF2-40B4-BE49-F238E27FC236}">
                <a16:creationId xmlns:a16="http://schemas.microsoft.com/office/drawing/2014/main" id="{B94A62B1-A194-45D7-9DAE-E598A5A07CC9}"/>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4216C14F-4C3D-4352-ABEE-81058565459F}"/>
              </a:ext>
            </a:extLst>
          </p:cNvPr>
          <p:cNvSpPr>
            <a:spLocks noGrp="1"/>
          </p:cNvSpPr>
          <p:nvPr>
            <p:ph type="sldNum" sz="quarter" idx="12"/>
          </p:nvPr>
        </p:nvSpPr>
        <p:spPr/>
        <p:txBody>
          <a:bodyPr/>
          <a:lstStyle>
            <a:defPPr/>
          </a:lstStyle>
          <a:p>
            <a:fld id="{8589C695-92D1-4F0F-B21F-C72AC587B2B8}" type="slidenum">
              <a:rPr lang="en-US" smtClean="0"/>
              <a:pPr/>
              <a:t>‹#›</a:t>
            </a:fld>
            <a:endParaRPr lang="en-US"/>
          </a:p>
        </p:txBody>
      </p:sp>
    </p:spTree>
    <p:extLst>
      <p:ext uri="{BB962C8B-B14F-4D97-AF65-F5344CB8AC3E}">
        <p14:creationId xmlns:p14="http://schemas.microsoft.com/office/powerpoint/2010/main" val="231110808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8495D-0DFD-4043-ACC1-3DC8E042858A}"/>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9B938A75-76CF-45B5-AC9F-0D5829EF9401}"/>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1C0202-570A-45EF-BBEB-EFDCED57FCD0}"/>
              </a:ext>
            </a:extLst>
          </p:cNvPr>
          <p:cNvSpPr>
            <a:spLocks noGrp="1"/>
          </p:cNvSpPr>
          <p:nvPr>
            <p:ph type="dt" sz="half" idx="10"/>
          </p:nvPr>
        </p:nvSpPr>
        <p:spPr/>
        <p:txBody>
          <a:bodyPr/>
          <a:lstStyle>
            <a:defPPr/>
          </a:lstStyle>
          <a:p>
            <a:fld id="{4E827979-69B9-4A22-B427-7D9BE44318F6}" type="datetimeFigureOut">
              <a:rPr lang="en-US" smtClean="0"/>
              <a:pPr/>
              <a:t>8/24/2021</a:t>
            </a:fld>
            <a:endParaRPr lang="en-US"/>
          </a:p>
        </p:txBody>
      </p:sp>
      <p:sp>
        <p:nvSpPr>
          <p:cNvPr id="5" name="Footer Placeholder 4">
            <a:extLst>
              <a:ext uri="{FF2B5EF4-FFF2-40B4-BE49-F238E27FC236}">
                <a16:creationId xmlns:a16="http://schemas.microsoft.com/office/drawing/2014/main" id="{39320F50-9C9C-4099-BC2A-BF34164A3D00}"/>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DDEDBB25-698D-42F1-90F7-10C104DA8DF2}"/>
              </a:ext>
            </a:extLst>
          </p:cNvPr>
          <p:cNvSpPr>
            <a:spLocks noGrp="1"/>
          </p:cNvSpPr>
          <p:nvPr>
            <p:ph type="sldNum" sz="quarter" idx="12"/>
          </p:nvPr>
        </p:nvSpPr>
        <p:spPr/>
        <p:txBody>
          <a:bodyPr/>
          <a:lstStyle>
            <a:defPPr/>
          </a:lstStyle>
          <a:p>
            <a:fld id="{8589C695-92D1-4F0F-B21F-C72AC587B2B8}" type="slidenum">
              <a:rPr lang="en-US" smtClean="0"/>
              <a:pPr/>
              <a:t>‹#›</a:t>
            </a:fld>
            <a:endParaRPr lang="en-US"/>
          </a:p>
        </p:txBody>
      </p:sp>
    </p:spTree>
    <p:extLst>
      <p:ext uri="{BB962C8B-B14F-4D97-AF65-F5344CB8AC3E}">
        <p14:creationId xmlns:p14="http://schemas.microsoft.com/office/powerpoint/2010/main" val="361384082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3502EB-B1BF-4AA3-A3D7-059468788496}"/>
              </a:ext>
            </a:extLst>
          </p:cNvPr>
          <p:cNvSpPr>
            <a:spLocks noGrp="1"/>
          </p:cNvSpPr>
          <p:nvPr>
            <p:ph type="title" orient="vert"/>
          </p:nvPr>
        </p:nvSpPr>
        <p:spPr>
          <a:xfrm>
            <a:off x="8724900" y="365125"/>
            <a:ext cx="2628900"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6F841D03-7001-4889-B1A2-C99701160756}"/>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A73DA6-6EEE-489B-B164-39E65CFD5C4C}"/>
              </a:ext>
            </a:extLst>
          </p:cNvPr>
          <p:cNvSpPr>
            <a:spLocks noGrp="1"/>
          </p:cNvSpPr>
          <p:nvPr>
            <p:ph type="dt" sz="half" idx="10"/>
          </p:nvPr>
        </p:nvSpPr>
        <p:spPr/>
        <p:txBody>
          <a:bodyPr/>
          <a:lstStyle>
            <a:defPPr/>
          </a:lstStyle>
          <a:p>
            <a:fld id="{4E827979-69B9-4A22-B427-7D9BE44318F6}" type="datetimeFigureOut">
              <a:rPr lang="en-US" smtClean="0"/>
              <a:pPr/>
              <a:t>8/24/2021</a:t>
            </a:fld>
            <a:endParaRPr lang="en-US"/>
          </a:p>
        </p:txBody>
      </p:sp>
      <p:sp>
        <p:nvSpPr>
          <p:cNvPr id="5" name="Footer Placeholder 4">
            <a:extLst>
              <a:ext uri="{FF2B5EF4-FFF2-40B4-BE49-F238E27FC236}">
                <a16:creationId xmlns:a16="http://schemas.microsoft.com/office/drawing/2014/main" id="{80B0330C-E16B-4E42-941B-B3FFB3EB7CEB}"/>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55E64D65-E1C3-45E5-8715-AF143761BF00}"/>
              </a:ext>
            </a:extLst>
          </p:cNvPr>
          <p:cNvSpPr>
            <a:spLocks noGrp="1"/>
          </p:cNvSpPr>
          <p:nvPr>
            <p:ph type="sldNum" sz="quarter" idx="12"/>
          </p:nvPr>
        </p:nvSpPr>
        <p:spPr/>
        <p:txBody>
          <a:bodyPr/>
          <a:lstStyle>
            <a:defPPr/>
          </a:lstStyle>
          <a:p>
            <a:fld id="{8589C695-92D1-4F0F-B21F-C72AC587B2B8}" type="slidenum">
              <a:rPr lang="en-US" smtClean="0"/>
              <a:pPr/>
              <a:t>‹#›</a:t>
            </a:fld>
            <a:endParaRPr lang="en-US"/>
          </a:p>
        </p:txBody>
      </p:sp>
    </p:spTree>
    <p:extLst>
      <p:ext uri="{BB962C8B-B14F-4D97-AF65-F5344CB8AC3E}">
        <p14:creationId xmlns:p14="http://schemas.microsoft.com/office/powerpoint/2010/main" val="255266458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5F61E-A536-40FE-B3A1-CC3A96C34553}"/>
              </a:ext>
            </a:extLst>
          </p:cNvPr>
          <p:cNvSpPr>
            <a:spLocks noGrp="1"/>
          </p:cNvSpPr>
          <p:nvPr>
            <p:ph type="ctrTitle"/>
          </p:nvPr>
        </p:nvSpPr>
        <p:spPr>
          <a:xfrm>
            <a:off x="1524000" y="1122363"/>
            <a:ext cx="9144000" cy="2387600"/>
          </a:xfrm>
        </p:spPr>
        <p:txBody>
          <a:bodyPr anchor="b"/>
          <a:lstStyle>
            <a:defPPr/>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C0C061-795A-40F9-8DB1-ABDA7D9B11C2}"/>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C1AA8FD-1235-4D5E-8DB5-3EA17D5B5F9F}"/>
              </a:ext>
            </a:extLst>
          </p:cNvPr>
          <p:cNvSpPr>
            <a:spLocks noGrp="1"/>
          </p:cNvSpPr>
          <p:nvPr>
            <p:ph type="dt" sz="half" idx="10"/>
          </p:nvPr>
        </p:nvSpPr>
        <p:spPr/>
        <p:txBody>
          <a:bodyPr/>
          <a:lstStyle>
            <a:defPPr/>
          </a:lstStyle>
          <a:p>
            <a:fld id="{98466776-57AD-47B0-BAD3-F6FAF5FD00C5}" type="datetimeFigureOut">
              <a:rPr lang="en-US" smtClean="0"/>
              <a:pPr/>
              <a:t>8/24/2021</a:t>
            </a:fld>
            <a:endParaRPr lang="en-US"/>
          </a:p>
        </p:txBody>
      </p:sp>
      <p:sp>
        <p:nvSpPr>
          <p:cNvPr id="5" name="Footer Placeholder 4">
            <a:extLst>
              <a:ext uri="{FF2B5EF4-FFF2-40B4-BE49-F238E27FC236}">
                <a16:creationId xmlns:a16="http://schemas.microsoft.com/office/drawing/2014/main" id="{82770CD1-E4ED-4876-ABBD-4A2B06B63F48}"/>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E3871856-9A66-4E79-9F6A-BC63D46EE6FB}"/>
              </a:ext>
            </a:extLst>
          </p:cNvPr>
          <p:cNvSpPr>
            <a:spLocks noGrp="1"/>
          </p:cNvSpPr>
          <p:nvPr>
            <p:ph type="sldNum" sz="quarter" idx="12"/>
          </p:nvPr>
        </p:nvSpPr>
        <p:spPr/>
        <p:txBody>
          <a:bodyPr/>
          <a:lstStyle>
            <a:defPPr/>
          </a:lstStyle>
          <a:p>
            <a:fld id="{64113017-CBE7-4F6D-9A11-8A3A2C504070}" type="slidenum">
              <a:rPr lang="en-US" smtClean="0"/>
              <a:pPr/>
              <a:t>‹#›</a:t>
            </a:fld>
            <a:endParaRPr lang="en-US"/>
          </a:p>
        </p:txBody>
      </p:sp>
    </p:spTree>
    <p:extLst>
      <p:ext uri="{BB962C8B-B14F-4D97-AF65-F5344CB8AC3E}">
        <p14:creationId xmlns:p14="http://schemas.microsoft.com/office/powerpoint/2010/main" val="145598681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48CD3-61A4-4AEF-A3B1-1DE1FADA6A02}"/>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C5656AAF-9645-4547-BBCD-E275E02B3C54}"/>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DD2134-C7EB-4FD5-8886-1DAC435801DC}"/>
              </a:ext>
            </a:extLst>
          </p:cNvPr>
          <p:cNvSpPr>
            <a:spLocks noGrp="1"/>
          </p:cNvSpPr>
          <p:nvPr>
            <p:ph type="dt" sz="half" idx="10"/>
          </p:nvPr>
        </p:nvSpPr>
        <p:spPr/>
        <p:txBody>
          <a:bodyPr/>
          <a:lstStyle>
            <a:defPPr/>
          </a:lstStyle>
          <a:p>
            <a:fld id="{98466776-57AD-47B0-BAD3-F6FAF5FD00C5}" type="datetimeFigureOut">
              <a:rPr lang="en-US" smtClean="0"/>
              <a:pPr/>
              <a:t>8/24/2021</a:t>
            </a:fld>
            <a:endParaRPr lang="en-US"/>
          </a:p>
        </p:txBody>
      </p:sp>
      <p:sp>
        <p:nvSpPr>
          <p:cNvPr id="5" name="Footer Placeholder 4">
            <a:extLst>
              <a:ext uri="{FF2B5EF4-FFF2-40B4-BE49-F238E27FC236}">
                <a16:creationId xmlns:a16="http://schemas.microsoft.com/office/drawing/2014/main" id="{19871CD0-87B0-4C60-AD1C-886CCEADEB70}"/>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34CE0BC1-DDA4-47EA-8ED9-48F457E6E7D7}"/>
              </a:ext>
            </a:extLst>
          </p:cNvPr>
          <p:cNvSpPr>
            <a:spLocks noGrp="1"/>
          </p:cNvSpPr>
          <p:nvPr>
            <p:ph type="sldNum" sz="quarter" idx="12"/>
          </p:nvPr>
        </p:nvSpPr>
        <p:spPr/>
        <p:txBody>
          <a:bodyPr/>
          <a:lstStyle>
            <a:defPPr/>
          </a:lstStyle>
          <a:p>
            <a:fld id="{64113017-CBE7-4F6D-9A11-8A3A2C504070}" type="slidenum">
              <a:rPr lang="en-US" smtClean="0"/>
              <a:pPr/>
              <a:t>‹#›</a:t>
            </a:fld>
            <a:endParaRPr lang="en-US"/>
          </a:p>
        </p:txBody>
      </p:sp>
    </p:spTree>
    <p:extLst>
      <p:ext uri="{BB962C8B-B14F-4D97-AF65-F5344CB8AC3E}">
        <p14:creationId xmlns:p14="http://schemas.microsoft.com/office/powerpoint/2010/main" val="203015975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CE4C-82D2-44D5-837F-99DC93961082}"/>
              </a:ext>
            </a:extLst>
          </p:cNvPr>
          <p:cNvSpPr>
            <a:spLocks noGrp="1"/>
          </p:cNvSpPr>
          <p:nvPr>
            <p:ph type="title"/>
          </p:nvPr>
        </p:nvSpPr>
        <p:spPr>
          <a:xfrm>
            <a:off x="831850" y="1709738"/>
            <a:ext cx="10515600" cy="2852737"/>
          </a:xfrm>
        </p:spPr>
        <p:txBody>
          <a:bodyPr anchor="b"/>
          <a:lstStyle>
            <a:defPPr/>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4D136E-87C0-4A89-86EE-B1BADED9C8BD}"/>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2C798C-DA51-4F80-BDD5-B74789BB7186}"/>
              </a:ext>
            </a:extLst>
          </p:cNvPr>
          <p:cNvSpPr>
            <a:spLocks noGrp="1"/>
          </p:cNvSpPr>
          <p:nvPr>
            <p:ph type="dt" sz="half" idx="10"/>
          </p:nvPr>
        </p:nvSpPr>
        <p:spPr/>
        <p:txBody>
          <a:bodyPr/>
          <a:lstStyle>
            <a:defPPr/>
          </a:lstStyle>
          <a:p>
            <a:fld id="{98466776-57AD-47B0-BAD3-F6FAF5FD00C5}" type="datetimeFigureOut">
              <a:rPr lang="en-US" smtClean="0"/>
              <a:pPr/>
              <a:t>8/24/2021</a:t>
            </a:fld>
            <a:endParaRPr lang="en-US"/>
          </a:p>
        </p:txBody>
      </p:sp>
      <p:sp>
        <p:nvSpPr>
          <p:cNvPr id="5" name="Footer Placeholder 4">
            <a:extLst>
              <a:ext uri="{FF2B5EF4-FFF2-40B4-BE49-F238E27FC236}">
                <a16:creationId xmlns:a16="http://schemas.microsoft.com/office/drawing/2014/main" id="{509050DE-0831-4772-A1A2-38FC55615717}"/>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90986EFE-FA67-4908-B00B-D491DF0505B4}"/>
              </a:ext>
            </a:extLst>
          </p:cNvPr>
          <p:cNvSpPr>
            <a:spLocks noGrp="1"/>
          </p:cNvSpPr>
          <p:nvPr>
            <p:ph type="sldNum" sz="quarter" idx="12"/>
          </p:nvPr>
        </p:nvSpPr>
        <p:spPr/>
        <p:txBody>
          <a:bodyPr/>
          <a:lstStyle>
            <a:defPPr/>
          </a:lstStyle>
          <a:p>
            <a:fld id="{64113017-CBE7-4F6D-9A11-8A3A2C504070}" type="slidenum">
              <a:rPr lang="en-US" smtClean="0"/>
              <a:pPr/>
              <a:t>‹#›</a:t>
            </a:fld>
            <a:endParaRPr lang="en-US"/>
          </a:p>
        </p:txBody>
      </p:sp>
    </p:spTree>
    <p:extLst>
      <p:ext uri="{BB962C8B-B14F-4D97-AF65-F5344CB8AC3E}">
        <p14:creationId xmlns:p14="http://schemas.microsoft.com/office/powerpoint/2010/main" val="3562210881"/>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1C55D-0795-45A3-A348-D191BA11C602}"/>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68AABBDD-17C4-4CD8-BA67-85D2B6E019F5}"/>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944AE9-5A0B-4FE8-A653-1B1E87E15364}"/>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88E01A-C9C4-48CC-86B8-AB7FF08E1B10}"/>
              </a:ext>
            </a:extLst>
          </p:cNvPr>
          <p:cNvSpPr>
            <a:spLocks noGrp="1"/>
          </p:cNvSpPr>
          <p:nvPr>
            <p:ph type="dt" sz="half" idx="10"/>
          </p:nvPr>
        </p:nvSpPr>
        <p:spPr/>
        <p:txBody>
          <a:bodyPr/>
          <a:lstStyle>
            <a:defPPr/>
          </a:lstStyle>
          <a:p>
            <a:fld id="{98466776-57AD-47B0-BAD3-F6FAF5FD00C5}" type="datetimeFigureOut">
              <a:rPr lang="en-US" smtClean="0"/>
              <a:pPr/>
              <a:t>8/24/2021</a:t>
            </a:fld>
            <a:endParaRPr lang="en-US"/>
          </a:p>
        </p:txBody>
      </p:sp>
      <p:sp>
        <p:nvSpPr>
          <p:cNvPr id="6" name="Footer Placeholder 5">
            <a:extLst>
              <a:ext uri="{FF2B5EF4-FFF2-40B4-BE49-F238E27FC236}">
                <a16:creationId xmlns:a16="http://schemas.microsoft.com/office/drawing/2014/main" id="{82498AF9-AAFF-47AE-88F5-063458E68B55}"/>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486F6E06-77D6-4BAF-9FBD-95861D667669}"/>
              </a:ext>
            </a:extLst>
          </p:cNvPr>
          <p:cNvSpPr>
            <a:spLocks noGrp="1"/>
          </p:cNvSpPr>
          <p:nvPr>
            <p:ph type="sldNum" sz="quarter" idx="12"/>
          </p:nvPr>
        </p:nvSpPr>
        <p:spPr/>
        <p:txBody>
          <a:bodyPr/>
          <a:lstStyle>
            <a:defPPr/>
          </a:lstStyle>
          <a:p>
            <a:fld id="{64113017-CBE7-4F6D-9A11-8A3A2C504070}" type="slidenum">
              <a:rPr lang="en-US" smtClean="0"/>
              <a:pPr/>
              <a:t>‹#›</a:t>
            </a:fld>
            <a:endParaRPr lang="en-US"/>
          </a:p>
        </p:txBody>
      </p:sp>
    </p:spTree>
    <p:extLst>
      <p:ext uri="{BB962C8B-B14F-4D97-AF65-F5344CB8AC3E}">
        <p14:creationId xmlns:p14="http://schemas.microsoft.com/office/powerpoint/2010/main" val="37215661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1A0D2-9D3D-4AB2-81C4-C2DC5C6BDE11}"/>
              </a:ext>
            </a:extLst>
          </p:cNvPr>
          <p:cNvSpPr>
            <a:spLocks noGrp="1"/>
          </p:cNvSpPr>
          <p:nvPr>
            <p:ph type="title"/>
          </p:nvPr>
        </p:nvSpPr>
        <p:spPr>
          <a:xfrm>
            <a:off x="839788" y="365125"/>
            <a:ext cx="105156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3B1B63BB-C45C-410B-B88D-C9E50A17E9A7}"/>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8EE9C9-2453-4807-BEEF-693E56E9B2BE}"/>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9129DD-5EE0-4C93-B34A-9F212FCD312D}"/>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2A7378-B304-4AC3-B812-052FD19DAD55}"/>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F39B2A-3968-4E3F-A7DC-19A36C2D90DA}"/>
              </a:ext>
            </a:extLst>
          </p:cNvPr>
          <p:cNvSpPr>
            <a:spLocks noGrp="1"/>
          </p:cNvSpPr>
          <p:nvPr>
            <p:ph type="dt" sz="half" idx="10"/>
          </p:nvPr>
        </p:nvSpPr>
        <p:spPr/>
        <p:txBody>
          <a:bodyPr/>
          <a:lstStyle>
            <a:defPPr/>
          </a:lstStyle>
          <a:p>
            <a:fld id="{98466776-57AD-47B0-BAD3-F6FAF5FD00C5}" type="datetimeFigureOut">
              <a:rPr lang="en-US" smtClean="0"/>
              <a:pPr/>
              <a:t>8/24/2021</a:t>
            </a:fld>
            <a:endParaRPr lang="en-US"/>
          </a:p>
        </p:txBody>
      </p:sp>
      <p:sp>
        <p:nvSpPr>
          <p:cNvPr id="8" name="Footer Placeholder 7">
            <a:extLst>
              <a:ext uri="{FF2B5EF4-FFF2-40B4-BE49-F238E27FC236}">
                <a16:creationId xmlns:a16="http://schemas.microsoft.com/office/drawing/2014/main" id="{1D115071-89F3-4532-BF51-8F229033B9AC}"/>
              </a:ext>
            </a:extLst>
          </p:cNvPr>
          <p:cNvSpPr>
            <a:spLocks noGrp="1"/>
          </p:cNvSpPr>
          <p:nvPr>
            <p:ph type="ftr" sz="quarter" idx="11"/>
          </p:nvPr>
        </p:nvSpPr>
        <p:spPr/>
        <p:txBody>
          <a:bodyPr/>
          <a:lstStyle>
            <a:defPPr/>
          </a:lstStyle>
          <a:p>
            <a:endParaRPr lang="en-US"/>
          </a:p>
        </p:txBody>
      </p:sp>
      <p:sp>
        <p:nvSpPr>
          <p:cNvPr id="9" name="Slide Number Placeholder 8">
            <a:extLst>
              <a:ext uri="{FF2B5EF4-FFF2-40B4-BE49-F238E27FC236}">
                <a16:creationId xmlns:a16="http://schemas.microsoft.com/office/drawing/2014/main" id="{26C0301B-E7A6-4C5C-9976-296F7669ED3E}"/>
              </a:ext>
            </a:extLst>
          </p:cNvPr>
          <p:cNvSpPr>
            <a:spLocks noGrp="1"/>
          </p:cNvSpPr>
          <p:nvPr>
            <p:ph type="sldNum" sz="quarter" idx="12"/>
          </p:nvPr>
        </p:nvSpPr>
        <p:spPr/>
        <p:txBody>
          <a:bodyPr/>
          <a:lstStyle>
            <a:defPPr/>
          </a:lstStyle>
          <a:p>
            <a:fld id="{64113017-CBE7-4F6D-9A11-8A3A2C504070}" type="slidenum">
              <a:rPr lang="en-US" smtClean="0"/>
              <a:pPr/>
              <a:t>‹#›</a:t>
            </a:fld>
            <a:endParaRPr lang="en-US"/>
          </a:p>
        </p:txBody>
      </p:sp>
    </p:spTree>
    <p:extLst>
      <p:ext uri="{BB962C8B-B14F-4D97-AF65-F5344CB8AC3E}">
        <p14:creationId xmlns:p14="http://schemas.microsoft.com/office/powerpoint/2010/main" val="1013621060"/>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5D05-16B2-41E2-B988-69C49DEA65A5}"/>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2117575A-1754-44BB-8650-7C51F94F1980}"/>
              </a:ext>
            </a:extLst>
          </p:cNvPr>
          <p:cNvSpPr>
            <a:spLocks noGrp="1"/>
          </p:cNvSpPr>
          <p:nvPr>
            <p:ph type="dt" sz="half" idx="10"/>
          </p:nvPr>
        </p:nvSpPr>
        <p:spPr/>
        <p:txBody>
          <a:bodyPr/>
          <a:lstStyle>
            <a:defPPr/>
          </a:lstStyle>
          <a:p>
            <a:fld id="{98466776-57AD-47B0-BAD3-F6FAF5FD00C5}" type="datetimeFigureOut">
              <a:rPr lang="en-US" smtClean="0"/>
              <a:pPr/>
              <a:t>8/24/2021</a:t>
            </a:fld>
            <a:endParaRPr lang="en-US"/>
          </a:p>
        </p:txBody>
      </p:sp>
      <p:sp>
        <p:nvSpPr>
          <p:cNvPr id="4" name="Footer Placeholder 3">
            <a:extLst>
              <a:ext uri="{FF2B5EF4-FFF2-40B4-BE49-F238E27FC236}">
                <a16:creationId xmlns:a16="http://schemas.microsoft.com/office/drawing/2014/main" id="{2D1059AA-0318-480E-BA3E-206CE8094448}"/>
              </a:ext>
            </a:extLst>
          </p:cNvPr>
          <p:cNvSpPr>
            <a:spLocks noGrp="1"/>
          </p:cNvSpPr>
          <p:nvPr>
            <p:ph type="ftr" sz="quarter" idx="11"/>
          </p:nvPr>
        </p:nvSpPr>
        <p:spPr/>
        <p:txBody>
          <a:bodyPr/>
          <a:lstStyle>
            <a:defPPr/>
          </a:lstStyle>
          <a:p>
            <a:endParaRPr lang="en-US"/>
          </a:p>
        </p:txBody>
      </p:sp>
      <p:sp>
        <p:nvSpPr>
          <p:cNvPr id="5" name="Slide Number Placeholder 4">
            <a:extLst>
              <a:ext uri="{FF2B5EF4-FFF2-40B4-BE49-F238E27FC236}">
                <a16:creationId xmlns:a16="http://schemas.microsoft.com/office/drawing/2014/main" id="{538D81CB-4301-4043-A6CC-794F7DADB20A}"/>
              </a:ext>
            </a:extLst>
          </p:cNvPr>
          <p:cNvSpPr>
            <a:spLocks noGrp="1"/>
          </p:cNvSpPr>
          <p:nvPr>
            <p:ph type="sldNum" sz="quarter" idx="12"/>
          </p:nvPr>
        </p:nvSpPr>
        <p:spPr/>
        <p:txBody>
          <a:bodyPr/>
          <a:lstStyle>
            <a:defPPr/>
          </a:lstStyle>
          <a:p>
            <a:fld id="{64113017-CBE7-4F6D-9A11-8A3A2C504070}" type="slidenum">
              <a:rPr lang="en-US" smtClean="0"/>
              <a:pPr/>
              <a:t>‹#›</a:t>
            </a:fld>
            <a:endParaRPr lang="en-US"/>
          </a:p>
        </p:txBody>
      </p:sp>
    </p:spTree>
    <p:extLst>
      <p:ext uri="{BB962C8B-B14F-4D97-AF65-F5344CB8AC3E}">
        <p14:creationId xmlns:p14="http://schemas.microsoft.com/office/powerpoint/2010/main" val="408873030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E457DE-9B39-43DB-9037-89EC5FE26503}"/>
              </a:ext>
            </a:extLst>
          </p:cNvPr>
          <p:cNvSpPr>
            <a:spLocks noGrp="1"/>
          </p:cNvSpPr>
          <p:nvPr>
            <p:ph type="dt" sz="half" idx="10"/>
          </p:nvPr>
        </p:nvSpPr>
        <p:spPr/>
        <p:txBody>
          <a:bodyPr/>
          <a:lstStyle>
            <a:defPPr/>
          </a:lstStyle>
          <a:p>
            <a:fld id="{98466776-57AD-47B0-BAD3-F6FAF5FD00C5}" type="datetimeFigureOut">
              <a:rPr lang="en-US" smtClean="0"/>
              <a:pPr/>
              <a:t>8/24/2021</a:t>
            </a:fld>
            <a:endParaRPr lang="en-US"/>
          </a:p>
        </p:txBody>
      </p:sp>
      <p:sp>
        <p:nvSpPr>
          <p:cNvPr id="3" name="Footer Placeholder 2">
            <a:extLst>
              <a:ext uri="{FF2B5EF4-FFF2-40B4-BE49-F238E27FC236}">
                <a16:creationId xmlns:a16="http://schemas.microsoft.com/office/drawing/2014/main" id="{5DEBDE33-402D-4AA8-8D1E-20ABBDC170F9}"/>
              </a:ext>
            </a:extLst>
          </p:cNvPr>
          <p:cNvSpPr>
            <a:spLocks noGrp="1"/>
          </p:cNvSpPr>
          <p:nvPr>
            <p:ph type="ftr" sz="quarter" idx="11"/>
          </p:nvPr>
        </p:nvSpPr>
        <p:spPr/>
        <p:txBody>
          <a:bodyPr/>
          <a:lstStyle>
            <a:defPPr/>
          </a:lstStyle>
          <a:p>
            <a:endParaRPr lang="en-US"/>
          </a:p>
        </p:txBody>
      </p:sp>
      <p:sp>
        <p:nvSpPr>
          <p:cNvPr id="4" name="Slide Number Placeholder 3">
            <a:extLst>
              <a:ext uri="{FF2B5EF4-FFF2-40B4-BE49-F238E27FC236}">
                <a16:creationId xmlns:a16="http://schemas.microsoft.com/office/drawing/2014/main" id="{2D7568F3-EA04-450C-9E5A-08A09B9E46B5}"/>
              </a:ext>
            </a:extLst>
          </p:cNvPr>
          <p:cNvSpPr>
            <a:spLocks noGrp="1"/>
          </p:cNvSpPr>
          <p:nvPr>
            <p:ph type="sldNum" sz="quarter" idx="12"/>
          </p:nvPr>
        </p:nvSpPr>
        <p:spPr/>
        <p:txBody>
          <a:bodyPr/>
          <a:lstStyle>
            <a:defPPr/>
          </a:lstStyle>
          <a:p>
            <a:fld id="{64113017-CBE7-4F6D-9A11-8A3A2C504070}" type="slidenum">
              <a:rPr lang="en-US" smtClean="0"/>
              <a:pPr/>
              <a:t>‹#›</a:t>
            </a:fld>
            <a:endParaRPr lang="en-US"/>
          </a:p>
        </p:txBody>
      </p:sp>
    </p:spTree>
    <p:extLst>
      <p:ext uri="{BB962C8B-B14F-4D97-AF65-F5344CB8AC3E}">
        <p14:creationId xmlns:p14="http://schemas.microsoft.com/office/powerpoint/2010/main" val="221613850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D631-ADF2-4505-A9D6-7B21B8BC9E4E}"/>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544C69-55EE-49DF-9C3F-AE1FB182038A}"/>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996049-F7FE-420F-ADBD-BEAA5D871F04}"/>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A3C1F-9141-415B-BEDB-2DB695025B51}"/>
              </a:ext>
            </a:extLst>
          </p:cNvPr>
          <p:cNvSpPr>
            <a:spLocks noGrp="1"/>
          </p:cNvSpPr>
          <p:nvPr>
            <p:ph type="dt" sz="half" idx="10"/>
          </p:nvPr>
        </p:nvSpPr>
        <p:spPr/>
        <p:txBody>
          <a:bodyPr/>
          <a:lstStyle>
            <a:defPPr/>
          </a:lstStyle>
          <a:p>
            <a:fld id="{98466776-57AD-47B0-BAD3-F6FAF5FD00C5}" type="datetimeFigureOut">
              <a:rPr lang="en-US" smtClean="0"/>
              <a:pPr/>
              <a:t>8/24/2021</a:t>
            </a:fld>
            <a:endParaRPr lang="en-US"/>
          </a:p>
        </p:txBody>
      </p:sp>
      <p:sp>
        <p:nvSpPr>
          <p:cNvPr id="6" name="Footer Placeholder 5">
            <a:extLst>
              <a:ext uri="{FF2B5EF4-FFF2-40B4-BE49-F238E27FC236}">
                <a16:creationId xmlns:a16="http://schemas.microsoft.com/office/drawing/2014/main" id="{77C79BFE-7185-4139-98D2-C2BC7400D77C}"/>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CCF13D2C-1918-4EA9-8215-C2953AD890E5}"/>
              </a:ext>
            </a:extLst>
          </p:cNvPr>
          <p:cNvSpPr>
            <a:spLocks noGrp="1"/>
          </p:cNvSpPr>
          <p:nvPr>
            <p:ph type="sldNum" sz="quarter" idx="12"/>
          </p:nvPr>
        </p:nvSpPr>
        <p:spPr/>
        <p:txBody>
          <a:bodyPr/>
          <a:lstStyle>
            <a:defPPr/>
          </a:lstStyle>
          <a:p>
            <a:fld id="{64113017-CBE7-4F6D-9A11-8A3A2C504070}" type="slidenum">
              <a:rPr lang="en-US" smtClean="0"/>
              <a:pPr/>
              <a:t>‹#›</a:t>
            </a:fld>
            <a:endParaRPr lang="en-US"/>
          </a:p>
        </p:txBody>
      </p:sp>
    </p:spTree>
    <p:extLst>
      <p:ext uri="{BB962C8B-B14F-4D97-AF65-F5344CB8AC3E}">
        <p14:creationId xmlns:p14="http://schemas.microsoft.com/office/powerpoint/2010/main" val="422626179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A2568-2070-46FE-9496-70B3CBFD808F}"/>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7C7E7F0B-6945-4730-A3F8-8049A89F2F2F}"/>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8D780B-3BAA-4B3A-B8CD-CB6DE9D8913A}"/>
              </a:ext>
            </a:extLst>
          </p:cNvPr>
          <p:cNvSpPr>
            <a:spLocks noGrp="1"/>
          </p:cNvSpPr>
          <p:nvPr>
            <p:ph type="dt" sz="half" idx="10"/>
          </p:nvPr>
        </p:nvSpPr>
        <p:spPr/>
        <p:txBody>
          <a:bodyPr/>
          <a:lstStyle>
            <a:defPPr/>
          </a:lstStyle>
          <a:p>
            <a:fld id="{4E827979-69B9-4A22-B427-7D9BE44318F6}" type="datetimeFigureOut">
              <a:rPr lang="en-US" smtClean="0"/>
              <a:pPr/>
              <a:t>8/24/2021</a:t>
            </a:fld>
            <a:endParaRPr lang="en-US"/>
          </a:p>
        </p:txBody>
      </p:sp>
      <p:sp>
        <p:nvSpPr>
          <p:cNvPr id="5" name="Footer Placeholder 4">
            <a:extLst>
              <a:ext uri="{FF2B5EF4-FFF2-40B4-BE49-F238E27FC236}">
                <a16:creationId xmlns:a16="http://schemas.microsoft.com/office/drawing/2014/main" id="{6CE56A0D-5569-425A-9FB6-970A3EDFC2A1}"/>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6230E9BC-7093-43DA-9095-E58A56295A9C}"/>
              </a:ext>
            </a:extLst>
          </p:cNvPr>
          <p:cNvSpPr>
            <a:spLocks noGrp="1"/>
          </p:cNvSpPr>
          <p:nvPr>
            <p:ph type="sldNum" sz="quarter" idx="12"/>
          </p:nvPr>
        </p:nvSpPr>
        <p:spPr/>
        <p:txBody>
          <a:bodyPr/>
          <a:lstStyle>
            <a:defPPr/>
          </a:lstStyle>
          <a:p>
            <a:fld id="{8589C695-92D1-4F0F-B21F-C72AC587B2B8}" type="slidenum">
              <a:rPr lang="en-US" smtClean="0"/>
              <a:pPr/>
              <a:t>‹#›</a:t>
            </a:fld>
            <a:endParaRPr lang="en-US"/>
          </a:p>
        </p:txBody>
      </p:sp>
    </p:spTree>
    <p:extLst>
      <p:ext uri="{BB962C8B-B14F-4D97-AF65-F5344CB8AC3E}">
        <p14:creationId xmlns:p14="http://schemas.microsoft.com/office/powerpoint/2010/main" val="2176469288"/>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582C-DCCE-4A44-A8BC-C3009EBA32C2}"/>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2B62E6-CD33-4D2A-A03F-4905081DB94B}"/>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56A160-3FE6-49C7-A56E-642BA6E1E4B0}"/>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B48180-A462-46D8-BB51-398FCF0170EB}"/>
              </a:ext>
            </a:extLst>
          </p:cNvPr>
          <p:cNvSpPr>
            <a:spLocks noGrp="1"/>
          </p:cNvSpPr>
          <p:nvPr>
            <p:ph type="dt" sz="half" idx="10"/>
          </p:nvPr>
        </p:nvSpPr>
        <p:spPr/>
        <p:txBody>
          <a:bodyPr/>
          <a:lstStyle>
            <a:defPPr/>
          </a:lstStyle>
          <a:p>
            <a:fld id="{98466776-57AD-47B0-BAD3-F6FAF5FD00C5}" type="datetimeFigureOut">
              <a:rPr lang="en-US" smtClean="0"/>
              <a:pPr/>
              <a:t>8/24/2021</a:t>
            </a:fld>
            <a:endParaRPr lang="en-US"/>
          </a:p>
        </p:txBody>
      </p:sp>
      <p:sp>
        <p:nvSpPr>
          <p:cNvPr id="6" name="Footer Placeholder 5">
            <a:extLst>
              <a:ext uri="{FF2B5EF4-FFF2-40B4-BE49-F238E27FC236}">
                <a16:creationId xmlns:a16="http://schemas.microsoft.com/office/drawing/2014/main" id="{3AC794C1-C536-4BF3-9F7B-0EDBC8C1A0B1}"/>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740830F6-24FB-4A15-B954-288AB94E9914}"/>
              </a:ext>
            </a:extLst>
          </p:cNvPr>
          <p:cNvSpPr>
            <a:spLocks noGrp="1"/>
          </p:cNvSpPr>
          <p:nvPr>
            <p:ph type="sldNum" sz="quarter" idx="12"/>
          </p:nvPr>
        </p:nvSpPr>
        <p:spPr/>
        <p:txBody>
          <a:bodyPr/>
          <a:lstStyle>
            <a:defPPr/>
          </a:lstStyle>
          <a:p>
            <a:fld id="{64113017-CBE7-4F6D-9A11-8A3A2C504070}" type="slidenum">
              <a:rPr lang="en-US" smtClean="0"/>
              <a:pPr/>
              <a:t>‹#›</a:t>
            </a:fld>
            <a:endParaRPr lang="en-US"/>
          </a:p>
        </p:txBody>
      </p:sp>
    </p:spTree>
    <p:extLst>
      <p:ext uri="{BB962C8B-B14F-4D97-AF65-F5344CB8AC3E}">
        <p14:creationId xmlns:p14="http://schemas.microsoft.com/office/powerpoint/2010/main" val="356578917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99D9D-0ACF-422F-B3CC-C9110CF27735}"/>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EECFCE6C-77B6-40B0-8997-63113503365D}"/>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48B7D2-B39D-488E-966C-F6BB7C0C75D3}"/>
              </a:ext>
            </a:extLst>
          </p:cNvPr>
          <p:cNvSpPr>
            <a:spLocks noGrp="1"/>
          </p:cNvSpPr>
          <p:nvPr>
            <p:ph type="dt" sz="half" idx="10"/>
          </p:nvPr>
        </p:nvSpPr>
        <p:spPr/>
        <p:txBody>
          <a:bodyPr/>
          <a:lstStyle>
            <a:defPPr/>
          </a:lstStyle>
          <a:p>
            <a:fld id="{98466776-57AD-47B0-BAD3-F6FAF5FD00C5}" type="datetimeFigureOut">
              <a:rPr lang="en-US" smtClean="0"/>
              <a:pPr/>
              <a:t>8/24/2021</a:t>
            </a:fld>
            <a:endParaRPr lang="en-US"/>
          </a:p>
        </p:txBody>
      </p:sp>
      <p:sp>
        <p:nvSpPr>
          <p:cNvPr id="5" name="Footer Placeholder 4">
            <a:extLst>
              <a:ext uri="{FF2B5EF4-FFF2-40B4-BE49-F238E27FC236}">
                <a16:creationId xmlns:a16="http://schemas.microsoft.com/office/drawing/2014/main" id="{B7EBE138-DBDB-4234-8C12-20EE10630E77}"/>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A38B7736-FB4F-4A59-A8B9-3DFC8658730C}"/>
              </a:ext>
            </a:extLst>
          </p:cNvPr>
          <p:cNvSpPr>
            <a:spLocks noGrp="1"/>
          </p:cNvSpPr>
          <p:nvPr>
            <p:ph type="sldNum" sz="quarter" idx="12"/>
          </p:nvPr>
        </p:nvSpPr>
        <p:spPr/>
        <p:txBody>
          <a:bodyPr/>
          <a:lstStyle>
            <a:defPPr/>
          </a:lstStyle>
          <a:p>
            <a:fld id="{64113017-CBE7-4F6D-9A11-8A3A2C504070}" type="slidenum">
              <a:rPr lang="en-US" smtClean="0"/>
              <a:pPr/>
              <a:t>‹#›</a:t>
            </a:fld>
            <a:endParaRPr lang="en-US"/>
          </a:p>
        </p:txBody>
      </p:sp>
    </p:spTree>
    <p:extLst>
      <p:ext uri="{BB962C8B-B14F-4D97-AF65-F5344CB8AC3E}">
        <p14:creationId xmlns:p14="http://schemas.microsoft.com/office/powerpoint/2010/main" val="119896768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141E31-B049-4039-A26C-691E7AA92372}"/>
              </a:ext>
            </a:extLst>
          </p:cNvPr>
          <p:cNvSpPr>
            <a:spLocks noGrp="1"/>
          </p:cNvSpPr>
          <p:nvPr>
            <p:ph type="title" orient="vert"/>
          </p:nvPr>
        </p:nvSpPr>
        <p:spPr>
          <a:xfrm>
            <a:off x="8724900" y="365125"/>
            <a:ext cx="2628900"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8D2C3C4A-5B8C-49B1-A655-766C80A209ED}"/>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DFF69-0D10-4DDF-BF5A-C0EBB97381B7}"/>
              </a:ext>
            </a:extLst>
          </p:cNvPr>
          <p:cNvSpPr>
            <a:spLocks noGrp="1"/>
          </p:cNvSpPr>
          <p:nvPr>
            <p:ph type="dt" sz="half" idx="10"/>
          </p:nvPr>
        </p:nvSpPr>
        <p:spPr/>
        <p:txBody>
          <a:bodyPr/>
          <a:lstStyle>
            <a:defPPr/>
          </a:lstStyle>
          <a:p>
            <a:fld id="{98466776-57AD-47B0-BAD3-F6FAF5FD00C5}" type="datetimeFigureOut">
              <a:rPr lang="en-US" smtClean="0"/>
              <a:pPr/>
              <a:t>8/24/2021</a:t>
            </a:fld>
            <a:endParaRPr lang="en-US"/>
          </a:p>
        </p:txBody>
      </p:sp>
      <p:sp>
        <p:nvSpPr>
          <p:cNvPr id="5" name="Footer Placeholder 4">
            <a:extLst>
              <a:ext uri="{FF2B5EF4-FFF2-40B4-BE49-F238E27FC236}">
                <a16:creationId xmlns:a16="http://schemas.microsoft.com/office/drawing/2014/main" id="{C06F35B3-48A3-41F6-B3E9-9E2CB3304B36}"/>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B59BEE3C-B8F3-4D02-83E6-A868F531FAF6}"/>
              </a:ext>
            </a:extLst>
          </p:cNvPr>
          <p:cNvSpPr>
            <a:spLocks noGrp="1"/>
          </p:cNvSpPr>
          <p:nvPr>
            <p:ph type="sldNum" sz="quarter" idx="12"/>
          </p:nvPr>
        </p:nvSpPr>
        <p:spPr/>
        <p:txBody>
          <a:bodyPr/>
          <a:lstStyle>
            <a:defPPr/>
          </a:lstStyle>
          <a:p>
            <a:fld id="{64113017-CBE7-4F6D-9A11-8A3A2C504070}" type="slidenum">
              <a:rPr lang="en-US" smtClean="0"/>
              <a:pPr/>
              <a:t>‹#›</a:t>
            </a:fld>
            <a:endParaRPr lang="en-US"/>
          </a:p>
        </p:txBody>
      </p:sp>
    </p:spTree>
    <p:extLst>
      <p:ext uri="{BB962C8B-B14F-4D97-AF65-F5344CB8AC3E}">
        <p14:creationId xmlns:p14="http://schemas.microsoft.com/office/powerpoint/2010/main" val="1484341689"/>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FF827-52E4-4DAE-9415-62D13B702FD1}"/>
              </a:ext>
            </a:extLst>
          </p:cNvPr>
          <p:cNvSpPr>
            <a:spLocks noGrp="1"/>
          </p:cNvSpPr>
          <p:nvPr>
            <p:ph type="ctrTitle"/>
          </p:nvPr>
        </p:nvSpPr>
        <p:spPr>
          <a:xfrm>
            <a:off x="1524000" y="1122363"/>
            <a:ext cx="9144000" cy="2387600"/>
          </a:xfrm>
        </p:spPr>
        <p:txBody>
          <a:bodyPr anchor="b"/>
          <a:lstStyle>
            <a:defPPr/>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FFB0FC-140A-4A9E-A82D-2A80F6132C1C}"/>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71F11B-2FEC-49FF-8265-6D4613F7866C}"/>
              </a:ext>
            </a:extLst>
          </p:cNvPr>
          <p:cNvSpPr>
            <a:spLocks noGrp="1"/>
          </p:cNvSpPr>
          <p:nvPr>
            <p:ph type="dt" sz="half" idx="10"/>
          </p:nvPr>
        </p:nvSpPr>
        <p:spPr/>
        <p:txBody>
          <a:bodyPr/>
          <a:lstStyle>
            <a:defPPr/>
          </a:lstStyle>
          <a:p>
            <a:fld id="{B0E80173-CB8B-44B6-917A-C845543CAB8A}" type="datetimeFigureOut">
              <a:rPr lang="en-US" smtClean="0"/>
              <a:pPr/>
              <a:t>8/24/2021</a:t>
            </a:fld>
            <a:endParaRPr lang="en-US"/>
          </a:p>
        </p:txBody>
      </p:sp>
      <p:sp>
        <p:nvSpPr>
          <p:cNvPr id="5" name="Footer Placeholder 4">
            <a:extLst>
              <a:ext uri="{FF2B5EF4-FFF2-40B4-BE49-F238E27FC236}">
                <a16:creationId xmlns:a16="http://schemas.microsoft.com/office/drawing/2014/main" id="{736920E0-BD3C-469C-A8D9-01553A9C1B67}"/>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380DBBF9-1CF4-47FE-9C97-283E39DCDC8F}"/>
              </a:ext>
            </a:extLst>
          </p:cNvPr>
          <p:cNvSpPr>
            <a:spLocks noGrp="1"/>
          </p:cNvSpPr>
          <p:nvPr>
            <p:ph type="sldNum" sz="quarter" idx="12"/>
          </p:nvPr>
        </p:nvSpPr>
        <p:spPr/>
        <p:txBody>
          <a:bodyPr/>
          <a:lstStyle>
            <a:defPPr/>
          </a:lstStyle>
          <a:p>
            <a:fld id="{4A11CD55-4FE7-4595-819F-E1982D1F042D}" type="slidenum">
              <a:rPr lang="en-US" smtClean="0"/>
              <a:pPr/>
              <a:t>‹#›</a:t>
            </a:fld>
            <a:endParaRPr lang="en-US"/>
          </a:p>
        </p:txBody>
      </p:sp>
    </p:spTree>
    <p:extLst>
      <p:ext uri="{BB962C8B-B14F-4D97-AF65-F5344CB8AC3E}">
        <p14:creationId xmlns:p14="http://schemas.microsoft.com/office/powerpoint/2010/main" val="3509909937"/>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DF081-5DBC-4DF5-9483-9935162BC7CB}"/>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928831D1-6326-403D-9C02-13BF801FF93B}"/>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C4B7C-0E82-49B1-9FD3-852EF2D6717C}"/>
              </a:ext>
            </a:extLst>
          </p:cNvPr>
          <p:cNvSpPr>
            <a:spLocks noGrp="1"/>
          </p:cNvSpPr>
          <p:nvPr>
            <p:ph type="dt" sz="half" idx="10"/>
          </p:nvPr>
        </p:nvSpPr>
        <p:spPr/>
        <p:txBody>
          <a:bodyPr/>
          <a:lstStyle>
            <a:defPPr/>
          </a:lstStyle>
          <a:p>
            <a:fld id="{B0E80173-CB8B-44B6-917A-C845543CAB8A}" type="datetimeFigureOut">
              <a:rPr lang="en-US" smtClean="0"/>
              <a:pPr/>
              <a:t>8/24/2021</a:t>
            </a:fld>
            <a:endParaRPr lang="en-US"/>
          </a:p>
        </p:txBody>
      </p:sp>
      <p:sp>
        <p:nvSpPr>
          <p:cNvPr id="5" name="Footer Placeholder 4">
            <a:extLst>
              <a:ext uri="{FF2B5EF4-FFF2-40B4-BE49-F238E27FC236}">
                <a16:creationId xmlns:a16="http://schemas.microsoft.com/office/drawing/2014/main" id="{C761DD67-C4F2-48F1-BBB5-2A6CB248A9C4}"/>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8F14BA51-0334-4CCC-92B2-90AF22794AED}"/>
              </a:ext>
            </a:extLst>
          </p:cNvPr>
          <p:cNvSpPr>
            <a:spLocks noGrp="1"/>
          </p:cNvSpPr>
          <p:nvPr>
            <p:ph type="sldNum" sz="quarter" idx="12"/>
          </p:nvPr>
        </p:nvSpPr>
        <p:spPr/>
        <p:txBody>
          <a:bodyPr/>
          <a:lstStyle>
            <a:defPPr/>
          </a:lstStyle>
          <a:p>
            <a:fld id="{4A11CD55-4FE7-4595-819F-E1982D1F042D}" type="slidenum">
              <a:rPr lang="en-US" smtClean="0"/>
              <a:pPr/>
              <a:t>‹#›</a:t>
            </a:fld>
            <a:endParaRPr lang="en-US"/>
          </a:p>
        </p:txBody>
      </p:sp>
    </p:spTree>
    <p:extLst>
      <p:ext uri="{BB962C8B-B14F-4D97-AF65-F5344CB8AC3E}">
        <p14:creationId xmlns:p14="http://schemas.microsoft.com/office/powerpoint/2010/main" val="1996870632"/>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78BC7-E632-4C2A-8786-8CD33CE593AF}"/>
              </a:ext>
            </a:extLst>
          </p:cNvPr>
          <p:cNvSpPr>
            <a:spLocks noGrp="1"/>
          </p:cNvSpPr>
          <p:nvPr>
            <p:ph type="title"/>
          </p:nvPr>
        </p:nvSpPr>
        <p:spPr>
          <a:xfrm>
            <a:off x="831850" y="1709738"/>
            <a:ext cx="10515600" cy="2852737"/>
          </a:xfrm>
        </p:spPr>
        <p:txBody>
          <a:bodyPr anchor="b"/>
          <a:lstStyle>
            <a:defPPr/>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3AF46C-8608-41B0-90AD-ED6CB7727946}"/>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83F1DE-FA15-484C-A9C1-58FB12ABCC49}"/>
              </a:ext>
            </a:extLst>
          </p:cNvPr>
          <p:cNvSpPr>
            <a:spLocks noGrp="1"/>
          </p:cNvSpPr>
          <p:nvPr>
            <p:ph type="dt" sz="half" idx="10"/>
          </p:nvPr>
        </p:nvSpPr>
        <p:spPr/>
        <p:txBody>
          <a:bodyPr/>
          <a:lstStyle>
            <a:defPPr/>
          </a:lstStyle>
          <a:p>
            <a:fld id="{B0E80173-CB8B-44B6-917A-C845543CAB8A}" type="datetimeFigureOut">
              <a:rPr lang="en-US" smtClean="0"/>
              <a:pPr/>
              <a:t>8/24/2021</a:t>
            </a:fld>
            <a:endParaRPr lang="en-US"/>
          </a:p>
        </p:txBody>
      </p:sp>
      <p:sp>
        <p:nvSpPr>
          <p:cNvPr id="5" name="Footer Placeholder 4">
            <a:extLst>
              <a:ext uri="{FF2B5EF4-FFF2-40B4-BE49-F238E27FC236}">
                <a16:creationId xmlns:a16="http://schemas.microsoft.com/office/drawing/2014/main" id="{83307578-6914-4C2C-8FD4-39631397245A}"/>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2E057212-C00D-40A3-9F89-14423E16EFD8}"/>
              </a:ext>
            </a:extLst>
          </p:cNvPr>
          <p:cNvSpPr>
            <a:spLocks noGrp="1"/>
          </p:cNvSpPr>
          <p:nvPr>
            <p:ph type="sldNum" sz="quarter" idx="12"/>
          </p:nvPr>
        </p:nvSpPr>
        <p:spPr/>
        <p:txBody>
          <a:bodyPr/>
          <a:lstStyle>
            <a:defPPr/>
          </a:lstStyle>
          <a:p>
            <a:fld id="{4A11CD55-4FE7-4595-819F-E1982D1F042D}" type="slidenum">
              <a:rPr lang="en-US" smtClean="0"/>
              <a:pPr/>
              <a:t>‹#›</a:t>
            </a:fld>
            <a:endParaRPr lang="en-US"/>
          </a:p>
        </p:txBody>
      </p:sp>
    </p:spTree>
    <p:extLst>
      <p:ext uri="{BB962C8B-B14F-4D97-AF65-F5344CB8AC3E}">
        <p14:creationId xmlns:p14="http://schemas.microsoft.com/office/powerpoint/2010/main" val="408105531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A2DB2-469B-475E-929F-0ABB56902953}"/>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86C4DC45-9008-4344-9AFE-A3ABD92097FB}"/>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6AC28A-4E1D-4EE2-BE72-B94506E305AB}"/>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1FB6AEF-4B4A-4E85-8DC5-D318F5D66211}"/>
              </a:ext>
            </a:extLst>
          </p:cNvPr>
          <p:cNvSpPr>
            <a:spLocks noGrp="1"/>
          </p:cNvSpPr>
          <p:nvPr>
            <p:ph type="dt" sz="half" idx="10"/>
          </p:nvPr>
        </p:nvSpPr>
        <p:spPr/>
        <p:txBody>
          <a:bodyPr/>
          <a:lstStyle>
            <a:defPPr/>
          </a:lstStyle>
          <a:p>
            <a:fld id="{B0E80173-CB8B-44B6-917A-C845543CAB8A}" type="datetimeFigureOut">
              <a:rPr lang="en-US" smtClean="0"/>
              <a:pPr/>
              <a:t>8/24/2021</a:t>
            </a:fld>
            <a:endParaRPr lang="en-US"/>
          </a:p>
        </p:txBody>
      </p:sp>
      <p:sp>
        <p:nvSpPr>
          <p:cNvPr id="6" name="Footer Placeholder 5">
            <a:extLst>
              <a:ext uri="{FF2B5EF4-FFF2-40B4-BE49-F238E27FC236}">
                <a16:creationId xmlns:a16="http://schemas.microsoft.com/office/drawing/2014/main" id="{2F357E61-A4F8-402D-918D-78075B7994D3}"/>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1DC46A55-4519-4A2C-A2F1-2E5959F4491B}"/>
              </a:ext>
            </a:extLst>
          </p:cNvPr>
          <p:cNvSpPr>
            <a:spLocks noGrp="1"/>
          </p:cNvSpPr>
          <p:nvPr>
            <p:ph type="sldNum" sz="quarter" idx="12"/>
          </p:nvPr>
        </p:nvSpPr>
        <p:spPr/>
        <p:txBody>
          <a:bodyPr/>
          <a:lstStyle>
            <a:defPPr/>
          </a:lstStyle>
          <a:p>
            <a:fld id="{4A11CD55-4FE7-4595-819F-E1982D1F042D}" type="slidenum">
              <a:rPr lang="en-US" smtClean="0"/>
              <a:pPr/>
              <a:t>‹#›</a:t>
            </a:fld>
            <a:endParaRPr lang="en-US"/>
          </a:p>
        </p:txBody>
      </p:sp>
    </p:spTree>
    <p:extLst>
      <p:ext uri="{BB962C8B-B14F-4D97-AF65-F5344CB8AC3E}">
        <p14:creationId xmlns:p14="http://schemas.microsoft.com/office/powerpoint/2010/main" val="208959942"/>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54D5E-87E2-422A-BC3B-39847B5409C8}"/>
              </a:ext>
            </a:extLst>
          </p:cNvPr>
          <p:cNvSpPr>
            <a:spLocks noGrp="1"/>
          </p:cNvSpPr>
          <p:nvPr>
            <p:ph type="title"/>
          </p:nvPr>
        </p:nvSpPr>
        <p:spPr>
          <a:xfrm>
            <a:off x="839788" y="365125"/>
            <a:ext cx="105156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AB279FCD-66AF-41EA-9A97-63595C797225}"/>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84EEC9-AB32-4B19-AE53-DF01B1C2CE42}"/>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253E7F-DA56-4AD0-A28B-2464EF9AEED9}"/>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4F85F1-9B0A-4931-87D9-7832CA417AEE}"/>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7D8878-CFE3-4E91-B7FF-468426FD451E}"/>
              </a:ext>
            </a:extLst>
          </p:cNvPr>
          <p:cNvSpPr>
            <a:spLocks noGrp="1"/>
          </p:cNvSpPr>
          <p:nvPr>
            <p:ph type="dt" sz="half" idx="10"/>
          </p:nvPr>
        </p:nvSpPr>
        <p:spPr/>
        <p:txBody>
          <a:bodyPr/>
          <a:lstStyle>
            <a:defPPr/>
          </a:lstStyle>
          <a:p>
            <a:fld id="{B0E80173-CB8B-44B6-917A-C845543CAB8A}" type="datetimeFigureOut">
              <a:rPr lang="en-US" smtClean="0"/>
              <a:pPr/>
              <a:t>8/24/2021</a:t>
            </a:fld>
            <a:endParaRPr lang="en-US"/>
          </a:p>
        </p:txBody>
      </p:sp>
      <p:sp>
        <p:nvSpPr>
          <p:cNvPr id="8" name="Footer Placeholder 7">
            <a:extLst>
              <a:ext uri="{FF2B5EF4-FFF2-40B4-BE49-F238E27FC236}">
                <a16:creationId xmlns:a16="http://schemas.microsoft.com/office/drawing/2014/main" id="{5ACC6C08-1C0F-49F9-A4B7-0451BA776085}"/>
              </a:ext>
            </a:extLst>
          </p:cNvPr>
          <p:cNvSpPr>
            <a:spLocks noGrp="1"/>
          </p:cNvSpPr>
          <p:nvPr>
            <p:ph type="ftr" sz="quarter" idx="11"/>
          </p:nvPr>
        </p:nvSpPr>
        <p:spPr/>
        <p:txBody>
          <a:bodyPr/>
          <a:lstStyle>
            <a:defPPr/>
          </a:lstStyle>
          <a:p>
            <a:endParaRPr lang="en-US"/>
          </a:p>
        </p:txBody>
      </p:sp>
      <p:sp>
        <p:nvSpPr>
          <p:cNvPr id="9" name="Slide Number Placeholder 8">
            <a:extLst>
              <a:ext uri="{FF2B5EF4-FFF2-40B4-BE49-F238E27FC236}">
                <a16:creationId xmlns:a16="http://schemas.microsoft.com/office/drawing/2014/main" id="{0F4E9C2E-3E42-4979-8756-A23DC8FC7185}"/>
              </a:ext>
            </a:extLst>
          </p:cNvPr>
          <p:cNvSpPr>
            <a:spLocks noGrp="1"/>
          </p:cNvSpPr>
          <p:nvPr>
            <p:ph type="sldNum" sz="quarter" idx="12"/>
          </p:nvPr>
        </p:nvSpPr>
        <p:spPr/>
        <p:txBody>
          <a:bodyPr/>
          <a:lstStyle>
            <a:defPPr/>
          </a:lstStyle>
          <a:p>
            <a:fld id="{4A11CD55-4FE7-4595-819F-E1982D1F042D}" type="slidenum">
              <a:rPr lang="en-US" smtClean="0"/>
              <a:pPr/>
              <a:t>‹#›</a:t>
            </a:fld>
            <a:endParaRPr lang="en-US"/>
          </a:p>
        </p:txBody>
      </p:sp>
    </p:spTree>
    <p:extLst>
      <p:ext uri="{BB962C8B-B14F-4D97-AF65-F5344CB8AC3E}">
        <p14:creationId xmlns:p14="http://schemas.microsoft.com/office/powerpoint/2010/main" val="4049976582"/>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5D632-4081-46BB-B178-001E5C6FF3F1}"/>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2B949A6A-4830-4F21-84CF-57D26E3B5FA5}"/>
              </a:ext>
            </a:extLst>
          </p:cNvPr>
          <p:cNvSpPr>
            <a:spLocks noGrp="1"/>
          </p:cNvSpPr>
          <p:nvPr>
            <p:ph type="dt" sz="half" idx="10"/>
          </p:nvPr>
        </p:nvSpPr>
        <p:spPr/>
        <p:txBody>
          <a:bodyPr/>
          <a:lstStyle>
            <a:defPPr/>
          </a:lstStyle>
          <a:p>
            <a:fld id="{B0E80173-CB8B-44B6-917A-C845543CAB8A}" type="datetimeFigureOut">
              <a:rPr lang="en-US" smtClean="0"/>
              <a:pPr/>
              <a:t>8/24/2021</a:t>
            </a:fld>
            <a:endParaRPr lang="en-US"/>
          </a:p>
        </p:txBody>
      </p:sp>
      <p:sp>
        <p:nvSpPr>
          <p:cNvPr id="4" name="Footer Placeholder 3">
            <a:extLst>
              <a:ext uri="{FF2B5EF4-FFF2-40B4-BE49-F238E27FC236}">
                <a16:creationId xmlns:a16="http://schemas.microsoft.com/office/drawing/2014/main" id="{BFB71509-81AF-42F5-8B39-61ACFDDA8D56}"/>
              </a:ext>
            </a:extLst>
          </p:cNvPr>
          <p:cNvSpPr>
            <a:spLocks noGrp="1"/>
          </p:cNvSpPr>
          <p:nvPr>
            <p:ph type="ftr" sz="quarter" idx="11"/>
          </p:nvPr>
        </p:nvSpPr>
        <p:spPr/>
        <p:txBody>
          <a:bodyPr/>
          <a:lstStyle>
            <a:defPPr/>
          </a:lstStyle>
          <a:p>
            <a:endParaRPr lang="en-US"/>
          </a:p>
        </p:txBody>
      </p:sp>
      <p:sp>
        <p:nvSpPr>
          <p:cNvPr id="5" name="Slide Number Placeholder 4">
            <a:extLst>
              <a:ext uri="{FF2B5EF4-FFF2-40B4-BE49-F238E27FC236}">
                <a16:creationId xmlns:a16="http://schemas.microsoft.com/office/drawing/2014/main" id="{CC968603-57CD-4260-914D-5C3F3D8EFB43}"/>
              </a:ext>
            </a:extLst>
          </p:cNvPr>
          <p:cNvSpPr>
            <a:spLocks noGrp="1"/>
          </p:cNvSpPr>
          <p:nvPr>
            <p:ph type="sldNum" sz="quarter" idx="12"/>
          </p:nvPr>
        </p:nvSpPr>
        <p:spPr/>
        <p:txBody>
          <a:bodyPr/>
          <a:lstStyle>
            <a:defPPr/>
          </a:lstStyle>
          <a:p>
            <a:fld id="{4A11CD55-4FE7-4595-819F-E1982D1F042D}" type="slidenum">
              <a:rPr lang="en-US" smtClean="0"/>
              <a:pPr/>
              <a:t>‹#›</a:t>
            </a:fld>
            <a:endParaRPr lang="en-US"/>
          </a:p>
        </p:txBody>
      </p:sp>
    </p:spTree>
    <p:extLst>
      <p:ext uri="{BB962C8B-B14F-4D97-AF65-F5344CB8AC3E}">
        <p14:creationId xmlns:p14="http://schemas.microsoft.com/office/powerpoint/2010/main" val="1774411410"/>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C39E45-ACA3-4D97-ACCB-B3BB0F3A802D}"/>
              </a:ext>
            </a:extLst>
          </p:cNvPr>
          <p:cNvSpPr>
            <a:spLocks noGrp="1"/>
          </p:cNvSpPr>
          <p:nvPr>
            <p:ph type="dt" sz="half" idx="10"/>
          </p:nvPr>
        </p:nvSpPr>
        <p:spPr/>
        <p:txBody>
          <a:bodyPr/>
          <a:lstStyle>
            <a:defPPr/>
          </a:lstStyle>
          <a:p>
            <a:fld id="{B0E80173-CB8B-44B6-917A-C845543CAB8A}" type="datetimeFigureOut">
              <a:rPr lang="en-US" smtClean="0"/>
              <a:pPr/>
              <a:t>8/24/2021</a:t>
            </a:fld>
            <a:endParaRPr lang="en-US"/>
          </a:p>
        </p:txBody>
      </p:sp>
      <p:sp>
        <p:nvSpPr>
          <p:cNvPr id="3" name="Footer Placeholder 2">
            <a:extLst>
              <a:ext uri="{FF2B5EF4-FFF2-40B4-BE49-F238E27FC236}">
                <a16:creationId xmlns:a16="http://schemas.microsoft.com/office/drawing/2014/main" id="{7A7A8712-BD2C-4BD1-88D4-4F42816B89AC}"/>
              </a:ext>
            </a:extLst>
          </p:cNvPr>
          <p:cNvSpPr>
            <a:spLocks noGrp="1"/>
          </p:cNvSpPr>
          <p:nvPr>
            <p:ph type="ftr" sz="quarter" idx="11"/>
          </p:nvPr>
        </p:nvSpPr>
        <p:spPr/>
        <p:txBody>
          <a:bodyPr/>
          <a:lstStyle>
            <a:defPPr/>
          </a:lstStyle>
          <a:p>
            <a:endParaRPr lang="en-US"/>
          </a:p>
        </p:txBody>
      </p:sp>
      <p:sp>
        <p:nvSpPr>
          <p:cNvPr id="4" name="Slide Number Placeholder 3">
            <a:extLst>
              <a:ext uri="{FF2B5EF4-FFF2-40B4-BE49-F238E27FC236}">
                <a16:creationId xmlns:a16="http://schemas.microsoft.com/office/drawing/2014/main" id="{CF3C0CBC-782F-463B-A297-DD9ED3A88516}"/>
              </a:ext>
            </a:extLst>
          </p:cNvPr>
          <p:cNvSpPr>
            <a:spLocks noGrp="1"/>
          </p:cNvSpPr>
          <p:nvPr>
            <p:ph type="sldNum" sz="quarter" idx="12"/>
          </p:nvPr>
        </p:nvSpPr>
        <p:spPr/>
        <p:txBody>
          <a:bodyPr/>
          <a:lstStyle>
            <a:defPPr/>
          </a:lstStyle>
          <a:p>
            <a:fld id="{4A11CD55-4FE7-4595-819F-E1982D1F042D}" type="slidenum">
              <a:rPr lang="en-US" smtClean="0"/>
              <a:pPr/>
              <a:t>‹#›</a:t>
            </a:fld>
            <a:endParaRPr lang="en-US"/>
          </a:p>
        </p:txBody>
      </p:sp>
    </p:spTree>
    <p:extLst>
      <p:ext uri="{BB962C8B-B14F-4D97-AF65-F5344CB8AC3E}">
        <p14:creationId xmlns:p14="http://schemas.microsoft.com/office/powerpoint/2010/main" val="421191839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E2376-76B8-4F71-A506-4644F90EF631}"/>
              </a:ext>
            </a:extLst>
          </p:cNvPr>
          <p:cNvSpPr>
            <a:spLocks noGrp="1"/>
          </p:cNvSpPr>
          <p:nvPr>
            <p:ph type="title"/>
          </p:nvPr>
        </p:nvSpPr>
        <p:spPr>
          <a:xfrm>
            <a:off x="831850" y="1709738"/>
            <a:ext cx="10515600" cy="2852737"/>
          </a:xfrm>
        </p:spPr>
        <p:txBody>
          <a:bodyPr anchor="b"/>
          <a:lstStyle>
            <a:defPPr/>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C1A9D0B-C825-41B6-B505-EBE2837D9ADE}"/>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B85368-BDA4-4B8D-9599-2487B5262011}"/>
              </a:ext>
            </a:extLst>
          </p:cNvPr>
          <p:cNvSpPr>
            <a:spLocks noGrp="1"/>
          </p:cNvSpPr>
          <p:nvPr>
            <p:ph type="dt" sz="half" idx="10"/>
          </p:nvPr>
        </p:nvSpPr>
        <p:spPr/>
        <p:txBody>
          <a:bodyPr/>
          <a:lstStyle>
            <a:defPPr/>
          </a:lstStyle>
          <a:p>
            <a:fld id="{4E827979-69B9-4A22-B427-7D9BE44318F6}" type="datetimeFigureOut">
              <a:rPr lang="en-US" smtClean="0"/>
              <a:pPr/>
              <a:t>8/24/2021</a:t>
            </a:fld>
            <a:endParaRPr lang="en-US"/>
          </a:p>
        </p:txBody>
      </p:sp>
      <p:sp>
        <p:nvSpPr>
          <p:cNvPr id="5" name="Footer Placeholder 4">
            <a:extLst>
              <a:ext uri="{FF2B5EF4-FFF2-40B4-BE49-F238E27FC236}">
                <a16:creationId xmlns:a16="http://schemas.microsoft.com/office/drawing/2014/main" id="{998931A8-A78D-4A86-82C0-88363C8CC7EB}"/>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C1EABF74-14CC-4500-8D01-B64A72D26F04}"/>
              </a:ext>
            </a:extLst>
          </p:cNvPr>
          <p:cNvSpPr>
            <a:spLocks noGrp="1"/>
          </p:cNvSpPr>
          <p:nvPr>
            <p:ph type="sldNum" sz="quarter" idx="12"/>
          </p:nvPr>
        </p:nvSpPr>
        <p:spPr/>
        <p:txBody>
          <a:bodyPr/>
          <a:lstStyle>
            <a:defPPr/>
          </a:lstStyle>
          <a:p>
            <a:fld id="{8589C695-92D1-4F0F-B21F-C72AC587B2B8}" type="slidenum">
              <a:rPr lang="en-US" smtClean="0"/>
              <a:pPr/>
              <a:t>‹#›</a:t>
            </a:fld>
            <a:endParaRPr lang="en-US"/>
          </a:p>
        </p:txBody>
      </p:sp>
    </p:spTree>
    <p:extLst>
      <p:ext uri="{BB962C8B-B14F-4D97-AF65-F5344CB8AC3E}">
        <p14:creationId xmlns:p14="http://schemas.microsoft.com/office/powerpoint/2010/main" val="375497676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B956E-7957-41DC-A69A-8D5721416B86}"/>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26A9E6-68EE-45C9-91F2-EED6A6FB0F8F}"/>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A3FDE0-C91F-42C4-82D4-56B4E0CE2D16}"/>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3BD839-F9EF-445D-8707-64865A1D9382}"/>
              </a:ext>
            </a:extLst>
          </p:cNvPr>
          <p:cNvSpPr>
            <a:spLocks noGrp="1"/>
          </p:cNvSpPr>
          <p:nvPr>
            <p:ph type="dt" sz="half" idx="10"/>
          </p:nvPr>
        </p:nvSpPr>
        <p:spPr/>
        <p:txBody>
          <a:bodyPr/>
          <a:lstStyle>
            <a:defPPr/>
          </a:lstStyle>
          <a:p>
            <a:fld id="{B0E80173-CB8B-44B6-917A-C845543CAB8A}" type="datetimeFigureOut">
              <a:rPr lang="en-US" smtClean="0"/>
              <a:pPr/>
              <a:t>8/24/2021</a:t>
            </a:fld>
            <a:endParaRPr lang="en-US"/>
          </a:p>
        </p:txBody>
      </p:sp>
      <p:sp>
        <p:nvSpPr>
          <p:cNvPr id="6" name="Footer Placeholder 5">
            <a:extLst>
              <a:ext uri="{FF2B5EF4-FFF2-40B4-BE49-F238E27FC236}">
                <a16:creationId xmlns:a16="http://schemas.microsoft.com/office/drawing/2014/main" id="{8E7F8169-4B4A-4CF5-8DEF-1AE9539D1A5E}"/>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0DB51308-A832-4208-A0E4-0A86BE7CA0FB}"/>
              </a:ext>
            </a:extLst>
          </p:cNvPr>
          <p:cNvSpPr>
            <a:spLocks noGrp="1"/>
          </p:cNvSpPr>
          <p:nvPr>
            <p:ph type="sldNum" sz="quarter" idx="12"/>
          </p:nvPr>
        </p:nvSpPr>
        <p:spPr/>
        <p:txBody>
          <a:bodyPr/>
          <a:lstStyle>
            <a:defPPr/>
          </a:lstStyle>
          <a:p>
            <a:fld id="{4A11CD55-4FE7-4595-819F-E1982D1F042D}" type="slidenum">
              <a:rPr lang="en-US" smtClean="0"/>
              <a:pPr/>
              <a:t>‹#›</a:t>
            </a:fld>
            <a:endParaRPr lang="en-US"/>
          </a:p>
        </p:txBody>
      </p:sp>
    </p:spTree>
    <p:extLst>
      <p:ext uri="{BB962C8B-B14F-4D97-AF65-F5344CB8AC3E}">
        <p14:creationId xmlns:p14="http://schemas.microsoft.com/office/powerpoint/2010/main" val="119314095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9F504-8EF8-41BA-95E4-52CCCC6FECB5}"/>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0967C2-F68E-44F2-BD2B-83628C21B87F}"/>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031F47-48C3-41DC-B80A-73BFEADE7DC0}"/>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A587A6-84F9-4D0C-B623-A3D28CACCAB1}"/>
              </a:ext>
            </a:extLst>
          </p:cNvPr>
          <p:cNvSpPr>
            <a:spLocks noGrp="1"/>
          </p:cNvSpPr>
          <p:nvPr>
            <p:ph type="dt" sz="half" idx="10"/>
          </p:nvPr>
        </p:nvSpPr>
        <p:spPr/>
        <p:txBody>
          <a:bodyPr/>
          <a:lstStyle>
            <a:defPPr/>
          </a:lstStyle>
          <a:p>
            <a:fld id="{B0E80173-CB8B-44B6-917A-C845543CAB8A}" type="datetimeFigureOut">
              <a:rPr lang="en-US" smtClean="0"/>
              <a:pPr/>
              <a:t>8/24/2021</a:t>
            </a:fld>
            <a:endParaRPr lang="en-US"/>
          </a:p>
        </p:txBody>
      </p:sp>
      <p:sp>
        <p:nvSpPr>
          <p:cNvPr id="6" name="Footer Placeholder 5">
            <a:extLst>
              <a:ext uri="{FF2B5EF4-FFF2-40B4-BE49-F238E27FC236}">
                <a16:creationId xmlns:a16="http://schemas.microsoft.com/office/drawing/2014/main" id="{C39A07FB-EE26-424B-8675-44AA7CF03119}"/>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7C3CF592-9CF3-4912-84DA-54E5399DC0D3}"/>
              </a:ext>
            </a:extLst>
          </p:cNvPr>
          <p:cNvSpPr>
            <a:spLocks noGrp="1"/>
          </p:cNvSpPr>
          <p:nvPr>
            <p:ph type="sldNum" sz="quarter" idx="12"/>
          </p:nvPr>
        </p:nvSpPr>
        <p:spPr/>
        <p:txBody>
          <a:bodyPr/>
          <a:lstStyle>
            <a:defPPr/>
          </a:lstStyle>
          <a:p>
            <a:fld id="{4A11CD55-4FE7-4595-819F-E1982D1F042D}" type="slidenum">
              <a:rPr lang="en-US" smtClean="0"/>
              <a:pPr/>
              <a:t>‹#›</a:t>
            </a:fld>
            <a:endParaRPr lang="en-US"/>
          </a:p>
        </p:txBody>
      </p:sp>
    </p:spTree>
    <p:extLst>
      <p:ext uri="{BB962C8B-B14F-4D97-AF65-F5344CB8AC3E}">
        <p14:creationId xmlns:p14="http://schemas.microsoft.com/office/powerpoint/2010/main" val="3362952092"/>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C87FB-3D95-47E7-91B3-6925FEB38723}"/>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C7818EA2-6F6C-4494-A6C5-B5F58A1CFC3B}"/>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E79856-C964-4B0C-9900-0B503982E796}"/>
              </a:ext>
            </a:extLst>
          </p:cNvPr>
          <p:cNvSpPr>
            <a:spLocks noGrp="1"/>
          </p:cNvSpPr>
          <p:nvPr>
            <p:ph type="dt" sz="half" idx="10"/>
          </p:nvPr>
        </p:nvSpPr>
        <p:spPr/>
        <p:txBody>
          <a:bodyPr/>
          <a:lstStyle>
            <a:defPPr/>
          </a:lstStyle>
          <a:p>
            <a:fld id="{B0E80173-CB8B-44B6-917A-C845543CAB8A}" type="datetimeFigureOut">
              <a:rPr lang="en-US" smtClean="0"/>
              <a:pPr/>
              <a:t>8/24/2021</a:t>
            </a:fld>
            <a:endParaRPr lang="en-US"/>
          </a:p>
        </p:txBody>
      </p:sp>
      <p:sp>
        <p:nvSpPr>
          <p:cNvPr id="5" name="Footer Placeholder 4">
            <a:extLst>
              <a:ext uri="{FF2B5EF4-FFF2-40B4-BE49-F238E27FC236}">
                <a16:creationId xmlns:a16="http://schemas.microsoft.com/office/drawing/2014/main" id="{C437CF58-2FFA-4530-AA93-B2FA1B05C39A}"/>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891A1A69-A0ED-44A9-A1B6-F4C993FF8BFD}"/>
              </a:ext>
            </a:extLst>
          </p:cNvPr>
          <p:cNvSpPr>
            <a:spLocks noGrp="1"/>
          </p:cNvSpPr>
          <p:nvPr>
            <p:ph type="sldNum" sz="quarter" idx="12"/>
          </p:nvPr>
        </p:nvSpPr>
        <p:spPr/>
        <p:txBody>
          <a:bodyPr/>
          <a:lstStyle>
            <a:defPPr/>
          </a:lstStyle>
          <a:p>
            <a:fld id="{4A11CD55-4FE7-4595-819F-E1982D1F042D}" type="slidenum">
              <a:rPr lang="en-US" smtClean="0"/>
              <a:pPr/>
              <a:t>‹#›</a:t>
            </a:fld>
            <a:endParaRPr lang="en-US"/>
          </a:p>
        </p:txBody>
      </p:sp>
    </p:spTree>
    <p:extLst>
      <p:ext uri="{BB962C8B-B14F-4D97-AF65-F5344CB8AC3E}">
        <p14:creationId xmlns:p14="http://schemas.microsoft.com/office/powerpoint/2010/main" val="428369933"/>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7AA5C7-A58F-4142-A0BC-2A13713068E2}"/>
              </a:ext>
            </a:extLst>
          </p:cNvPr>
          <p:cNvSpPr>
            <a:spLocks noGrp="1"/>
          </p:cNvSpPr>
          <p:nvPr>
            <p:ph type="title" orient="vert"/>
          </p:nvPr>
        </p:nvSpPr>
        <p:spPr>
          <a:xfrm>
            <a:off x="8724900" y="365125"/>
            <a:ext cx="2628900"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4B614069-F340-4A98-B3FE-51CCF0621694}"/>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429A2-D25C-4BB5-A835-4F46BEA2E153}"/>
              </a:ext>
            </a:extLst>
          </p:cNvPr>
          <p:cNvSpPr>
            <a:spLocks noGrp="1"/>
          </p:cNvSpPr>
          <p:nvPr>
            <p:ph type="dt" sz="half" idx="10"/>
          </p:nvPr>
        </p:nvSpPr>
        <p:spPr/>
        <p:txBody>
          <a:bodyPr/>
          <a:lstStyle>
            <a:defPPr/>
          </a:lstStyle>
          <a:p>
            <a:fld id="{B0E80173-CB8B-44B6-917A-C845543CAB8A}" type="datetimeFigureOut">
              <a:rPr lang="en-US" smtClean="0"/>
              <a:pPr/>
              <a:t>8/24/2021</a:t>
            </a:fld>
            <a:endParaRPr lang="en-US"/>
          </a:p>
        </p:txBody>
      </p:sp>
      <p:sp>
        <p:nvSpPr>
          <p:cNvPr id="5" name="Footer Placeholder 4">
            <a:extLst>
              <a:ext uri="{FF2B5EF4-FFF2-40B4-BE49-F238E27FC236}">
                <a16:creationId xmlns:a16="http://schemas.microsoft.com/office/drawing/2014/main" id="{E8993564-7C42-446A-9571-00993F2B5841}"/>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486BA514-7B7A-4D56-9A16-E9A4311FF349}"/>
              </a:ext>
            </a:extLst>
          </p:cNvPr>
          <p:cNvSpPr>
            <a:spLocks noGrp="1"/>
          </p:cNvSpPr>
          <p:nvPr>
            <p:ph type="sldNum" sz="quarter" idx="12"/>
          </p:nvPr>
        </p:nvSpPr>
        <p:spPr/>
        <p:txBody>
          <a:bodyPr/>
          <a:lstStyle>
            <a:defPPr/>
          </a:lstStyle>
          <a:p>
            <a:fld id="{4A11CD55-4FE7-4595-819F-E1982D1F042D}" type="slidenum">
              <a:rPr lang="en-US" smtClean="0"/>
              <a:pPr/>
              <a:t>‹#›</a:t>
            </a:fld>
            <a:endParaRPr lang="en-US"/>
          </a:p>
        </p:txBody>
      </p:sp>
    </p:spTree>
    <p:extLst>
      <p:ext uri="{BB962C8B-B14F-4D97-AF65-F5344CB8AC3E}">
        <p14:creationId xmlns:p14="http://schemas.microsoft.com/office/powerpoint/2010/main" val="3872952582"/>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DD98F-C856-4D86-ACDF-59D9458171A9}"/>
              </a:ext>
            </a:extLst>
          </p:cNvPr>
          <p:cNvSpPr>
            <a:spLocks noGrp="1"/>
          </p:cNvSpPr>
          <p:nvPr>
            <p:ph type="ctrTitle"/>
          </p:nvPr>
        </p:nvSpPr>
        <p:spPr>
          <a:xfrm>
            <a:off x="1524000" y="1122363"/>
            <a:ext cx="9144000" cy="2387600"/>
          </a:xfrm>
        </p:spPr>
        <p:txBody>
          <a:bodyPr anchor="b"/>
          <a:lstStyle>
            <a:defPPr/>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31C0F9-F836-46C7-B9A3-3DC42FE663D4}"/>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30949B-07F1-499C-B325-B89D6E6D9C7A}"/>
              </a:ext>
            </a:extLst>
          </p:cNvPr>
          <p:cNvSpPr>
            <a:spLocks noGrp="1"/>
          </p:cNvSpPr>
          <p:nvPr>
            <p:ph type="dt" sz="half" idx="10"/>
          </p:nvPr>
        </p:nvSpPr>
        <p:spPr/>
        <p:txBody>
          <a:bodyPr/>
          <a:lstStyle>
            <a:defPPr/>
          </a:lstStyle>
          <a:p>
            <a:fld id="{A6BD255A-6E13-43C6-A288-B87C914B7892}" type="datetimeFigureOut">
              <a:rPr lang="en-US" smtClean="0"/>
              <a:pPr/>
              <a:t>8/24/2021</a:t>
            </a:fld>
            <a:endParaRPr lang="en-US"/>
          </a:p>
        </p:txBody>
      </p:sp>
      <p:sp>
        <p:nvSpPr>
          <p:cNvPr id="5" name="Footer Placeholder 4">
            <a:extLst>
              <a:ext uri="{FF2B5EF4-FFF2-40B4-BE49-F238E27FC236}">
                <a16:creationId xmlns:a16="http://schemas.microsoft.com/office/drawing/2014/main" id="{886C238A-F430-4CC6-B05D-0B2D4524749A}"/>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1D2515F3-99C0-45B3-AC98-3D68F47C4A25}"/>
              </a:ext>
            </a:extLst>
          </p:cNvPr>
          <p:cNvSpPr>
            <a:spLocks noGrp="1"/>
          </p:cNvSpPr>
          <p:nvPr>
            <p:ph type="sldNum" sz="quarter" idx="12"/>
          </p:nvPr>
        </p:nvSpPr>
        <p:spPr/>
        <p:txBody>
          <a:bodyPr/>
          <a:lstStyle>
            <a:defPPr/>
          </a:lstStyle>
          <a:p>
            <a:fld id="{0A505D52-6CF5-47EA-9E2C-1209C3BA159D}" type="slidenum">
              <a:rPr lang="en-US" smtClean="0"/>
              <a:pPr/>
              <a:t>‹#›</a:t>
            </a:fld>
            <a:endParaRPr lang="en-US"/>
          </a:p>
        </p:txBody>
      </p:sp>
    </p:spTree>
    <p:extLst>
      <p:ext uri="{BB962C8B-B14F-4D97-AF65-F5344CB8AC3E}">
        <p14:creationId xmlns:p14="http://schemas.microsoft.com/office/powerpoint/2010/main" val="394981684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FB8D-CE36-474D-958B-583A286F3C4E}"/>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1572F027-30A3-47B0-A2B7-A05B82516BED}"/>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50DE9-CC95-406E-BD06-BA1B71D8EC78}"/>
              </a:ext>
            </a:extLst>
          </p:cNvPr>
          <p:cNvSpPr>
            <a:spLocks noGrp="1"/>
          </p:cNvSpPr>
          <p:nvPr>
            <p:ph type="dt" sz="half" idx="10"/>
          </p:nvPr>
        </p:nvSpPr>
        <p:spPr/>
        <p:txBody>
          <a:bodyPr/>
          <a:lstStyle>
            <a:defPPr/>
          </a:lstStyle>
          <a:p>
            <a:fld id="{A6BD255A-6E13-43C6-A288-B87C914B7892}" type="datetimeFigureOut">
              <a:rPr lang="en-US" smtClean="0"/>
              <a:pPr/>
              <a:t>8/24/2021</a:t>
            </a:fld>
            <a:endParaRPr lang="en-US"/>
          </a:p>
        </p:txBody>
      </p:sp>
      <p:sp>
        <p:nvSpPr>
          <p:cNvPr id="5" name="Footer Placeholder 4">
            <a:extLst>
              <a:ext uri="{FF2B5EF4-FFF2-40B4-BE49-F238E27FC236}">
                <a16:creationId xmlns:a16="http://schemas.microsoft.com/office/drawing/2014/main" id="{3C39C1E2-BF8D-4EC8-9CE3-36C8456F252B}"/>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2FCCAB4B-1AD1-45C9-A4A7-1F4CB89B4697}"/>
              </a:ext>
            </a:extLst>
          </p:cNvPr>
          <p:cNvSpPr>
            <a:spLocks noGrp="1"/>
          </p:cNvSpPr>
          <p:nvPr>
            <p:ph type="sldNum" sz="quarter" idx="12"/>
          </p:nvPr>
        </p:nvSpPr>
        <p:spPr/>
        <p:txBody>
          <a:bodyPr/>
          <a:lstStyle>
            <a:defPPr/>
          </a:lstStyle>
          <a:p>
            <a:fld id="{0A505D52-6CF5-47EA-9E2C-1209C3BA159D}" type="slidenum">
              <a:rPr lang="en-US" smtClean="0"/>
              <a:pPr/>
              <a:t>‹#›</a:t>
            </a:fld>
            <a:endParaRPr lang="en-US"/>
          </a:p>
        </p:txBody>
      </p:sp>
    </p:spTree>
    <p:extLst>
      <p:ext uri="{BB962C8B-B14F-4D97-AF65-F5344CB8AC3E}">
        <p14:creationId xmlns:p14="http://schemas.microsoft.com/office/powerpoint/2010/main" val="3363069088"/>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7EABC-2FC3-4A2A-AC4B-4AF83081A354}"/>
              </a:ext>
            </a:extLst>
          </p:cNvPr>
          <p:cNvSpPr>
            <a:spLocks noGrp="1"/>
          </p:cNvSpPr>
          <p:nvPr>
            <p:ph type="title"/>
          </p:nvPr>
        </p:nvSpPr>
        <p:spPr>
          <a:xfrm>
            <a:off x="831850" y="1709738"/>
            <a:ext cx="10515600" cy="2852737"/>
          </a:xfrm>
        </p:spPr>
        <p:txBody>
          <a:bodyPr anchor="b"/>
          <a:lstStyle>
            <a:defPPr/>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60E8CF-9136-4A8A-BCE1-6C6CFF38436B}"/>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085322-8426-4A4F-9C92-46368D9F1826}"/>
              </a:ext>
            </a:extLst>
          </p:cNvPr>
          <p:cNvSpPr>
            <a:spLocks noGrp="1"/>
          </p:cNvSpPr>
          <p:nvPr>
            <p:ph type="dt" sz="half" idx="10"/>
          </p:nvPr>
        </p:nvSpPr>
        <p:spPr/>
        <p:txBody>
          <a:bodyPr/>
          <a:lstStyle>
            <a:defPPr/>
          </a:lstStyle>
          <a:p>
            <a:fld id="{A6BD255A-6E13-43C6-A288-B87C914B7892}" type="datetimeFigureOut">
              <a:rPr lang="en-US" smtClean="0"/>
              <a:pPr/>
              <a:t>8/24/2021</a:t>
            </a:fld>
            <a:endParaRPr lang="en-US"/>
          </a:p>
        </p:txBody>
      </p:sp>
      <p:sp>
        <p:nvSpPr>
          <p:cNvPr id="5" name="Footer Placeholder 4">
            <a:extLst>
              <a:ext uri="{FF2B5EF4-FFF2-40B4-BE49-F238E27FC236}">
                <a16:creationId xmlns:a16="http://schemas.microsoft.com/office/drawing/2014/main" id="{59E9E70D-5E99-43AB-A729-552C99F2C16D}"/>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5E9ED96A-D192-4335-9A3C-DDDDE030793F}"/>
              </a:ext>
            </a:extLst>
          </p:cNvPr>
          <p:cNvSpPr>
            <a:spLocks noGrp="1"/>
          </p:cNvSpPr>
          <p:nvPr>
            <p:ph type="sldNum" sz="quarter" idx="12"/>
          </p:nvPr>
        </p:nvSpPr>
        <p:spPr/>
        <p:txBody>
          <a:bodyPr/>
          <a:lstStyle>
            <a:defPPr/>
          </a:lstStyle>
          <a:p>
            <a:fld id="{0A505D52-6CF5-47EA-9E2C-1209C3BA159D}" type="slidenum">
              <a:rPr lang="en-US" smtClean="0"/>
              <a:pPr/>
              <a:t>‹#›</a:t>
            </a:fld>
            <a:endParaRPr lang="en-US"/>
          </a:p>
        </p:txBody>
      </p:sp>
    </p:spTree>
    <p:extLst>
      <p:ext uri="{BB962C8B-B14F-4D97-AF65-F5344CB8AC3E}">
        <p14:creationId xmlns:p14="http://schemas.microsoft.com/office/powerpoint/2010/main" val="4192922379"/>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43077-99B6-4419-B128-D249F2E3E7AA}"/>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06A3EA61-721F-414B-ACAE-5BB5587607A1}"/>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524E72-C752-4109-BCE4-7304CEF5F2FE}"/>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9130FC-E4E3-4197-91F0-0F35A037786B}"/>
              </a:ext>
            </a:extLst>
          </p:cNvPr>
          <p:cNvSpPr>
            <a:spLocks noGrp="1"/>
          </p:cNvSpPr>
          <p:nvPr>
            <p:ph type="dt" sz="half" idx="10"/>
          </p:nvPr>
        </p:nvSpPr>
        <p:spPr/>
        <p:txBody>
          <a:bodyPr/>
          <a:lstStyle>
            <a:defPPr/>
          </a:lstStyle>
          <a:p>
            <a:fld id="{A6BD255A-6E13-43C6-A288-B87C914B7892}" type="datetimeFigureOut">
              <a:rPr lang="en-US" smtClean="0"/>
              <a:pPr/>
              <a:t>8/24/2021</a:t>
            </a:fld>
            <a:endParaRPr lang="en-US"/>
          </a:p>
        </p:txBody>
      </p:sp>
      <p:sp>
        <p:nvSpPr>
          <p:cNvPr id="6" name="Footer Placeholder 5">
            <a:extLst>
              <a:ext uri="{FF2B5EF4-FFF2-40B4-BE49-F238E27FC236}">
                <a16:creationId xmlns:a16="http://schemas.microsoft.com/office/drawing/2014/main" id="{538B13D1-5067-40CD-B0A4-69418175FC74}"/>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3DD06FD5-65D7-4FC4-8982-E468B9ABC0D0}"/>
              </a:ext>
            </a:extLst>
          </p:cNvPr>
          <p:cNvSpPr>
            <a:spLocks noGrp="1"/>
          </p:cNvSpPr>
          <p:nvPr>
            <p:ph type="sldNum" sz="quarter" idx="12"/>
          </p:nvPr>
        </p:nvSpPr>
        <p:spPr/>
        <p:txBody>
          <a:bodyPr/>
          <a:lstStyle>
            <a:defPPr/>
          </a:lstStyle>
          <a:p>
            <a:fld id="{0A505D52-6CF5-47EA-9E2C-1209C3BA159D}" type="slidenum">
              <a:rPr lang="en-US" smtClean="0"/>
              <a:pPr/>
              <a:t>‹#›</a:t>
            </a:fld>
            <a:endParaRPr lang="en-US"/>
          </a:p>
        </p:txBody>
      </p:sp>
    </p:spTree>
    <p:extLst>
      <p:ext uri="{BB962C8B-B14F-4D97-AF65-F5344CB8AC3E}">
        <p14:creationId xmlns:p14="http://schemas.microsoft.com/office/powerpoint/2010/main" val="4258763820"/>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D22C6-9A2B-4189-B4B6-5B10D3567DA5}"/>
              </a:ext>
            </a:extLst>
          </p:cNvPr>
          <p:cNvSpPr>
            <a:spLocks noGrp="1"/>
          </p:cNvSpPr>
          <p:nvPr>
            <p:ph type="title"/>
          </p:nvPr>
        </p:nvSpPr>
        <p:spPr>
          <a:xfrm>
            <a:off x="839788" y="365125"/>
            <a:ext cx="105156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7ACAB927-66B4-4709-9644-F3608FD3F383}"/>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4F2C39-0CA8-4223-AFB3-AA5D8681DABD}"/>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A8BB15-A777-498B-9977-CA4C2469B4F0}"/>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BD728C-9992-41FC-A0B6-7D63EF7F42A9}"/>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DC0CD5-6D22-45C0-9597-7E1D23F6D3AE}"/>
              </a:ext>
            </a:extLst>
          </p:cNvPr>
          <p:cNvSpPr>
            <a:spLocks noGrp="1"/>
          </p:cNvSpPr>
          <p:nvPr>
            <p:ph type="dt" sz="half" idx="10"/>
          </p:nvPr>
        </p:nvSpPr>
        <p:spPr/>
        <p:txBody>
          <a:bodyPr/>
          <a:lstStyle>
            <a:defPPr/>
          </a:lstStyle>
          <a:p>
            <a:fld id="{A6BD255A-6E13-43C6-A288-B87C914B7892}" type="datetimeFigureOut">
              <a:rPr lang="en-US" smtClean="0"/>
              <a:pPr/>
              <a:t>8/24/2021</a:t>
            </a:fld>
            <a:endParaRPr lang="en-US"/>
          </a:p>
        </p:txBody>
      </p:sp>
      <p:sp>
        <p:nvSpPr>
          <p:cNvPr id="8" name="Footer Placeholder 7">
            <a:extLst>
              <a:ext uri="{FF2B5EF4-FFF2-40B4-BE49-F238E27FC236}">
                <a16:creationId xmlns:a16="http://schemas.microsoft.com/office/drawing/2014/main" id="{611C3EFD-0E13-47D5-8650-A880E278ABEE}"/>
              </a:ext>
            </a:extLst>
          </p:cNvPr>
          <p:cNvSpPr>
            <a:spLocks noGrp="1"/>
          </p:cNvSpPr>
          <p:nvPr>
            <p:ph type="ftr" sz="quarter" idx="11"/>
          </p:nvPr>
        </p:nvSpPr>
        <p:spPr/>
        <p:txBody>
          <a:bodyPr/>
          <a:lstStyle>
            <a:defPPr/>
          </a:lstStyle>
          <a:p>
            <a:endParaRPr lang="en-US"/>
          </a:p>
        </p:txBody>
      </p:sp>
      <p:sp>
        <p:nvSpPr>
          <p:cNvPr id="9" name="Slide Number Placeholder 8">
            <a:extLst>
              <a:ext uri="{FF2B5EF4-FFF2-40B4-BE49-F238E27FC236}">
                <a16:creationId xmlns:a16="http://schemas.microsoft.com/office/drawing/2014/main" id="{D9F7FB48-0CD3-42F7-8C4B-A03456253962}"/>
              </a:ext>
            </a:extLst>
          </p:cNvPr>
          <p:cNvSpPr>
            <a:spLocks noGrp="1"/>
          </p:cNvSpPr>
          <p:nvPr>
            <p:ph type="sldNum" sz="quarter" idx="12"/>
          </p:nvPr>
        </p:nvSpPr>
        <p:spPr/>
        <p:txBody>
          <a:bodyPr/>
          <a:lstStyle>
            <a:defPPr/>
          </a:lstStyle>
          <a:p>
            <a:fld id="{0A505D52-6CF5-47EA-9E2C-1209C3BA159D}" type="slidenum">
              <a:rPr lang="en-US" smtClean="0"/>
              <a:pPr/>
              <a:t>‹#›</a:t>
            </a:fld>
            <a:endParaRPr lang="en-US"/>
          </a:p>
        </p:txBody>
      </p:sp>
    </p:spTree>
    <p:extLst>
      <p:ext uri="{BB962C8B-B14F-4D97-AF65-F5344CB8AC3E}">
        <p14:creationId xmlns:p14="http://schemas.microsoft.com/office/powerpoint/2010/main" val="209267255"/>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838C-6552-4C7E-931B-677DCBB92400}"/>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09E21E42-977E-4989-88EF-64AEF81B6936}"/>
              </a:ext>
            </a:extLst>
          </p:cNvPr>
          <p:cNvSpPr>
            <a:spLocks noGrp="1"/>
          </p:cNvSpPr>
          <p:nvPr>
            <p:ph type="dt" sz="half" idx="10"/>
          </p:nvPr>
        </p:nvSpPr>
        <p:spPr/>
        <p:txBody>
          <a:bodyPr/>
          <a:lstStyle>
            <a:defPPr/>
          </a:lstStyle>
          <a:p>
            <a:fld id="{A6BD255A-6E13-43C6-A288-B87C914B7892}" type="datetimeFigureOut">
              <a:rPr lang="en-US" smtClean="0"/>
              <a:pPr/>
              <a:t>8/24/2021</a:t>
            </a:fld>
            <a:endParaRPr lang="en-US"/>
          </a:p>
        </p:txBody>
      </p:sp>
      <p:sp>
        <p:nvSpPr>
          <p:cNvPr id="4" name="Footer Placeholder 3">
            <a:extLst>
              <a:ext uri="{FF2B5EF4-FFF2-40B4-BE49-F238E27FC236}">
                <a16:creationId xmlns:a16="http://schemas.microsoft.com/office/drawing/2014/main" id="{AF6F5287-EACE-4CA0-8B02-5CFC019B533B}"/>
              </a:ext>
            </a:extLst>
          </p:cNvPr>
          <p:cNvSpPr>
            <a:spLocks noGrp="1"/>
          </p:cNvSpPr>
          <p:nvPr>
            <p:ph type="ftr" sz="quarter" idx="11"/>
          </p:nvPr>
        </p:nvSpPr>
        <p:spPr/>
        <p:txBody>
          <a:bodyPr/>
          <a:lstStyle>
            <a:defPPr/>
          </a:lstStyle>
          <a:p>
            <a:endParaRPr lang="en-US"/>
          </a:p>
        </p:txBody>
      </p:sp>
      <p:sp>
        <p:nvSpPr>
          <p:cNvPr id="5" name="Slide Number Placeholder 4">
            <a:extLst>
              <a:ext uri="{FF2B5EF4-FFF2-40B4-BE49-F238E27FC236}">
                <a16:creationId xmlns:a16="http://schemas.microsoft.com/office/drawing/2014/main" id="{D268ADC6-4BC4-4430-9DD9-85C38D34617F}"/>
              </a:ext>
            </a:extLst>
          </p:cNvPr>
          <p:cNvSpPr>
            <a:spLocks noGrp="1"/>
          </p:cNvSpPr>
          <p:nvPr>
            <p:ph type="sldNum" sz="quarter" idx="12"/>
          </p:nvPr>
        </p:nvSpPr>
        <p:spPr/>
        <p:txBody>
          <a:bodyPr/>
          <a:lstStyle>
            <a:defPPr/>
          </a:lstStyle>
          <a:p>
            <a:fld id="{0A505D52-6CF5-47EA-9E2C-1209C3BA159D}" type="slidenum">
              <a:rPr lang="en-US" smtClean="0"/>
              <a:pPr/>
              <a:t>‹#›</a:t>
            </a:fld>
            <a:endParaRPr lang="en-US"/>
          </a:p>
        </p:txBody>
      </p:sp>
    </p:spTree>
    <p:extLst>
      <p:ext uri="{BB962C8B-B14F-4D97-AF65-F5344CB8AC3E}">
        <p14:creationId xmlns:p14="http://schemas.microsoft.com/office/powerpoint/2010/main" val="396745887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97F7D-2A9C-4E08-9364-D986F26F283F}"/>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6BA7706E-4EC1-44F3-A9FE-0DE996BDF1FC}"/>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339DBA-6FC5-47C0-BED2-88FF5079ACF7}"/>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FE2585-D68A-4092-B7A3-80F1F3A4DF3B}"/>
              </a:ext>
            </a:extLst>
          </p:cNvPr>
          <p:cNvSpPr>
            <a:spLocks noGrp="1"/>
          </p:cNvSpPr>
          <p:nvPr>
            <p:ph type="dt" sz="half" idx="10"/>
          </p:nvPr>
        </p:nvSpPr>
        <p:spPr/>
        <p:txBody>
          <a:bodyPr/>
          <a:lstStyle>
            <a:defPPr/>
          </a:lstStyle>
          <a:p>
            <a:fld id="{4E827979-69B9-4A22-B427-7D9BE44318F6}" type="datetimeFigureOut">
              <a:rPr lang="en-US" smtClean="0"/>
              <a:pPr/>
              <a:t>8/24/2021</a:t>
            </a:fld>
            <a:endParaRPr lang="en-US"/>
          </a:p>
        </p:txBody>
      </p:sp>
      <p:sp>
        <p:nvSpPr>
          <p:cNvPr id="6" name="Footer Placeholder 5">
            <a:extLst>
              <a:ext uri="{FF2B5EF4-FFF2-40B4-BE49-F238E27FC236}">
                <a16:creationId xmlns:a16="http://schemas.microsoft.com/office/drawing/2014/main" id="{726683F0-4F8F-4BC0-A9AF-297756B597BB}"/>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508DB6A5-8D3A-484D-AF60-292F5971E390}"/>
              </a:ext>
            </a:extLst>
          </p:cNvPr>
          <p:cNvSpPr>
            <a:spLocks noGrp="1"/>
          </p:cNvSpPr>
          <p:nvPr>
            <p:ph type="sldNum" sz="quarter" idx="12"/>
          </p:nvPr>
        </p:nvSpPr>
        <p:spPr/>
        <p:txBody>
          <a:bodyPr/>
          <a:lstStyle>
            <a:defPPr/>
          </a:lstStyle>
          <a:p>
            <a:fld id="{8589C695-92D1-4F0F-B21F-C72AC587B2B8}" type="slidenum">
              <a:rPr lang="en-US" smtClean="0"/>
              <a:pPr/>
              <a:t>‹#›</a:t>
            </a:fld>
            <a:endParaRPr lang="en-US"/>
          </a:p>
        </p:txBody>
      </p:sp>
    </p:spTree>
    <p:extLst>
      <p:ext uri="{BB962C8B-B14F-4D97-AF65-F5344CB8AC3E}">
        <p14:creationId xmlns:p14="http://schemas.microsoft.com/office/powerpoint/2010/main" val="4288873794"/>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4EA3F1-348C-42CB-AFD1-45A00F2EBE5D}"/>
              </a:ext>
            </a:extLst>
          </p:cNvPr>
          <p:cNvSpPr>
            <a:spLocks noGrp="1"/>
          </p:cNvSpPr>
          <p:nvPr>
            <p:ph type="dt" sz="half" idx="10"/>
          </p:nvPr>
        </p:nvSpPr>
        <p:spPr/>
        <p:txBody>
          <a:bodyPr/>
          <a:lstStyle>
            <a:defPPr/>
          </a:lstStyle>
          <a:p>
            <a:fld id="{A6BD255A-6E13-43C6-A288-B87C914B7892}" type="datetimeFigureOut">
              <a:rPr lang="en-US" smtClean="0"/>
              <a:pPr/>
              <a:t>8/24/2021</a:t>
            </a:fld>
            <a:endParaRPr lang="en-US"/>
          </a:p>
        </p:txBody>
      </p:sp>
      <p:sp>
        <p:nvSpPr>
          <p:cNvPr id="3" name="Footer Placeholder 2">
            <a:extLst>
              <a:ext uri="{FF2B5EF4-FFF2-40B4-BE49-F238E27FC236}">
                <a16:creationId xmlns:a16="http://schemas.microsoft.com/office/drawing/2014/main" id="{F94F44EB-CA6B-4495-94B4-5D2BB92DF7D1}"/>
              </a:ext>
            </a:extLst>
          </p:cNvPr>
          <p:cNvSpPr>
            <a:spLocks noGrp="1"/>
          </p:cNvSpPr>
          <p:nvPr>
            <p:ph type="ftr" sz="quarter" idx="11"/>
          </p:nvPr>
        </p:nvSpPr>
        <p:spPr/>
        <p:txBody>
          <a:bodyPr/>
          <a:lstStyle>
            <a:defPPr/>
          </a:lstStyle>
          <a:p>
            <a:endParaRPr lang="en-US"/>
          </a:p>
        </p:txBody>
      </p:sp>
      <p:sp>
        <p:nvSpPr>
          <p:cNvPr id="4" name="Slide Number Placeholder 3">
            <a:extLst>
              <a:ext uri="{FF2B5EF4-FFF2-40B4-BE49-F238E27FC236}">
                <a16:creationId xmlns:a16="http://schemas.microsoft.com/office/drawing/2014/main" id="{4F12D808-F2EF-4875-9D1D-009205361FFB}"/>
              </a:ext>
            </a:extLst>
          </p:cNvPr>
          <p:cNvSpPr>
            <a:spLocks noGrp="1"/>
          </p:cNvSpPr>
          <p:nvPr>
            <p:ph type="sldNum" sz="quarter" idx="12"/>
          </p:nvPr>
        </p:nvSpPr>
        <p:spPr/>
        <p:txBody>
          <a:bodyPr/>
          <a:lstStyle>
            <a:defPPr/>
          </a:lstStyle>
          <a:p>
            <a:fld id="{0A505D52-6CF5-47EA-9E2C-1209C3BA159D}" type="slidenum">
              <a:rPr lang="en-US" smtClean="0"/>
              <a:pPr/>
              <a:t>‹#›</a:t>
            </a:fld>
            <a:endParaRPr lang="en-US"/>
          </a:p>
        </p:txBody>
      </p:sp>
    </p:spTree>
    <p:extLst>
      <p:ext uri="{BB962C8B-B14F-4D97-AF65-F5344CB8AC3E}">
        <p14:creationId xmlns:p14="http://schemas.microsoft.com/office/powerpoint/2010/main" val="670087085"/>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76E8E-7619-4669-93BB-CDBC11C5E8A8}"/>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2FEE44-AB93-4D50-8285-17CB18839FF3}"/>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91D592-8801-4247-8436-9F8F1521AC21}"/>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2F568-73A1-441A-9C2D-0407300E7522}"/>
              </a:ext>
            </a:extLst>
          </p:cNvPr>
          <p:cNvSpPr>
            <a:spLocks noGrp="1"/>
          </p:cNvSpPr>
          <p:nvPr>
            <p:ph type="dt" sz="half" idx="10"/>
          </p:nvPr>
        </p:nvSpPr>
        <p:spPr/>
        <p:txBody>
          <a:bodyPr/>
          <a:lstStyle>
            <a:defPPr/>
          </a:lstStyle>
          <a:p>
            <a:fld id="{A6BD255A-6E13-43C6-A288-B87C914B7892}" type="datetimeFigureOut">
              <a:rPr lang="en-US" smtClean="0"/>
              <a:pPr/>
              <a:t>8/24/2021</a:t>
            </a:fld>
            <a:endParaRPr lang="en-US"/>
          </a:p>
        </p:txBody>
      </p:sp>
      <p:sp>
        <p:nvSpPr>
          <p:cNvPr id="6" name="Footer Placeholder 5">
            <a:extLst>
              <a:ext uri="{FF2B5EF4-FFF2-40B4-BE49-F238E27FC236}">
                <a16:creationId xmlns:a16="http://schemas.microsoft.com/office/drawing/2014/main" id="{0EFCAD4D-D93F-4022-9AA9-71056EB2113F}"/>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E36CD7C9-9000-4E13-8539-D79DB0581D20}"/>
              </a:ext>
            </a:extLst>
          </p:cNvPr>
          <p:cNvSpPr>
            <a:spLocks noGrp="1"/>
          </p:cNvSpPr>
          <p:nvPr>
            <p:ph type="sldNum" sz="quarter" idx="12"/>
          </p:nvPr>
        </p:nvSpPr>
        <p:spPr/>
        <p:txBody>
          <a:bodyPr/>
          <a:lstStyle>
            <a:defPPr/>
          </a:lstStyle>
          <a:p>
            <a:fld id="{0A505D52-6CF5-47EA-9E2C-1209C3BA159D}" type="slidenum">
              <a:rPr lang="en-US" smtClean="0"/>
              <a:pPr/>
              <a:t>‹#›</a:t>
            </a:fld>
            <a:endParaRPr lang="en-US"/>
          </a:p>
        </p:txBody>
      </p:sp>
    </p:spTree>
    <p:extLst>
      <p:ext uri="{BB962C8B-B14F-4D97-AF65-F5344CB8AC3E}">
        <p14:creationId xmlns:p14="http://schemas.microsoft.com/office/powerpoint/2010/main" val="1325417127"/>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F6920-AD34-4961-B8FD-B24A2763DB14}"/>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C41208-B224-450B-87C8-D9165C537D14}"/>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919752-A6F3-485E-860F-BF76BF933EEA}"/>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89D57C-94C5-4FD6-8872-C9907B9604B8}"/>
              </a:ext>
            </a:extLst>
          </p:cNvPr>
          <p:cNvSpPr>
            <a:spLocks noGrp="1"/>
          </p:cNvSpPr>
          <p:nvPr>
            <p:ph type="dt" sz="half" idx="10"/>
          </p:nvPr>
        </p:nvSpPr>
        <p:spPr/>
        <p:txBody>
          <a:bodyPr/>
          <a:lstStyle>
            <a:defPPr/>
          </a:lstStyle>
          <a:p>
            <a:fld id="{A6BD255A-6E13-43C6-A288-B87C914B7892}" type="datetimeFigureOut">
              <a:rPr lang="en-US" smtClean="0"/>
              <a:pPr/>
              <a:t>8/24/2021</a:t>
            </a:fld>
            <a:endParaRPr lang="en-US"/>
          </a:p>
        </p:txBody>
      </p:sp>
      <p:sp>
        <p:nvSpPr>
          <p:cNvPr id="6" name="Footer Placeholder 5">
            <a:extLst>
              <a:ext uri="{FF2B5EF4-FFF2-40B4-BE49-F238E27FC236}">
                <a16:creationId xmlns:a16="http://schemas.microsoft.com/office/drawing/2014/main" id="{8FD261E8-16EE-4B81-A307-2B68563EFD4C}"/>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2CA3E63F-A5A0-4BC2-A429-116510100597}"/>
              </a:ext>
            </a:extLst>
          </p:cNvPr>
          <p:cNvSpPr>
            <a:spLocks noGrp="1"/>
          </p:cNvSpPr>
          <p:nvPr>
            <p:ph type="sldNum" sz="quarter" idx="12"/>
          </p:nvPr>
        </p:nvSpPr>
        <p:spPr/>
        <p:txBody>
          <a:bodyPr/>
          <a:lstStyle>
            <a:defPPr/>
          </a:lstStyle>
          <a:p>
            <a:fld id="{0A505D52-6CF5-47EA-9E2C-1209C3BA159D}" type="slidenum">
              <a:rPr lang="en-US" smtClean="0"/>
              <a:pPr/>
              <a:t>‹#›</a:t>
            </a:fld>
            <a:endParaRPr lang="en-US"/>
          </a:p>
        </p:txBody>
      </p:sp>
    </p:spTree>
    <p:extLst>
      <p:ext uri="{BB962C8B-B14F-4D97-AF65-F5344CB8AC3E}">
        <p14:creationId xmlns:p14="http://schemas.microsoft.com/office/powerpoint/2010/main" val="3739536244"/>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E2D0F-E53F-4817-B626-E77FF75DBE06}"/>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D82A71BD-B246-446D-A665-840B4B556DB6}"/>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08F920-79F4-48DA-B8EB-4EDA8D8A2BFB}"/>
              </a:ext>
            </a:extLst>
          </p:cNvPr>
          <p:cNvSpPr>
            <a:spLocks noGrp="1"/>
          </p:cNvSpPr>
          <p:nvPr>
            <p:ph type="dt" sz="half" idx="10"/>
          </p:nvPr>
        </p:nvSpPr>
        <p:spPr/>
        <p:txBody>
          <a:bodyPr/>
          <a:lstStyle>
            <a:defPPr/>
          </a:lstStyle>
          <a:p>
            <a:fld id="{A6BD255A-6E13-43C6-A288-B87C914B7892}" type="datetimeFigureOut">
              <a:rPr lang="en-US" smtClean="0"/>
              <a:pPr/>
              <a:t>8/24/2021</a:t>
            </a:fld>
            <a:endParaRPr lang="en-US"/>
          </a:p>
        </p:txBody>
      </p:sp>
      <p:sp>
        <p:nvSpPr>
          <p:cNvPr id="5" name="Footer Placeholder 4">
            <a:extLst>
              <a:ext uri="{FF2B5EF4-FFF2-40B4-BE49-F238E27FC236}">
                <a16:creationId xmlns:a16="http://schemas.microsoft.com/office/drawing/2014/main" id="{3A30A9B9-E3E8-473F-A8D8-9CC8B29F2B8E}"/>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4F5148A9-32F3-430C-84C8-E861FACD7D8A}"/>
              </a:ext>
            </a:extLst>
          </p:cNvPr>
          <p:cNvSpPr>
            <a:spLocks noGrp="1"/>
          </p:cNvSpPr>
          <p:nvPr>
            <p:ph type="sldNum" sz="quarter" idx="12"/>
          </p:nvPr>
        </p:nvSpPr>
        <p:spPr/>
        <p:txBody>
          <a:bodyPr/>
          <a:lstStyle>
            <a:defPPr/>
          </a:lstStyle>
          <a:p>
            <a:fld id="{0A505D52-6CF5-47EA-9E2C-1209C3BA159D}" type="slidenum">
              <a:rPr lang="en-US" smtClean="0"/>
              <a:pPr/>
              <a:t>‹#›</a:t>
            </a:fld>
            <a:endParaRPr lang="en-US"/>
          </a:p>
        </p:txBody>
      </p:sp>
    </p:spTree>
    <p:extLst>
      <p:ext uri="{BB962C8B-B14F-4D97-AF65-F5344CB8AC3E}">
        <p14:creationId xmlns:p14="http://schemas.microsoft.com/office/powerpoint/2010/main" val="3864098393"/>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7161637-6E52-4623-AE35-BBB06FCC98BF}"/>
              </a:ext>
            </a:extLst>
          </p:cNvPr>
          <p:cNvSpPr>
            <a:spLocks noGrp="1"/>
          </p:cNvSpPr>
          <p:nvPr>
            <p:ph type="title" orient="vert"/>
          </p:nvPr>
        </p:nvSpPr>
        <p:spPr>
          <a:xfrm>
            <a:off x="8724900" y="365125"/>
            <a:ext cx="2628900"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5C8A710C-13DC-41A6-B048-4469C3CEFF79}"/>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7E820-04E1-4CAA-B60E-F22CA239F10D}"/>
              </a:ext>
            </a:extLst>
          </p:cNvPr>
          <p:cNvSpPr>
            <a:spLocks noGrp="1"/>
          </p:cNvSpPr>
          <p:nvPr>
            <p:ph type="dt" sz="half" idx="10"/>
          </p:nvPr>
        </p:nvSpPr>
        <p:spPr/>
        <p:txBody>
          <a:bodyPr/>
          <a:lstStyle>
            <a:defPPr/>
          </a:lstStyle>
          <a:p>
            <a:fld id="{A6BD255A-6E13-43C6-A288-B87C914B7892}" type="datetimeFigureOut">
              <a:rPr lang="en-US" smtClean="0"/>
              <a:pPr/>
              <a:t>8/24/2021</a:t>
            </a:fld>
            <a:endParaRPr lang="en-US"/>
          </a:p>
        </p:txBody>
      </p:sp>
      <p:sp>
        <p:nvSpPr>
          <p:cNvPr id="5" name="Footer Placeholder 4">
            <a:extLst>
              <a:ext uri="{FF2B5EF4-FFF2-40B4-BE49-F238E27FC236}">
                <a16:creationId xmlns:a16="http://schemas.microsoft.com/office/drawing/2014/main" id="{886BB9E1-CBF4-497A-B6F1-14896812B051}"/>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2F8CA2EF-66D7-40C0-9F0E-CCC3E0B19D8C}"/>
              </a:ext>
            </a:extLst>
          </p:cNvPr>
          <p:cNvSpPr>
            <a:spLocks noGrp="1"/>
          </p:cNvSpPr>
          <p:nvPr>
            <p:ph type="sldNum" sz="quarter" idx="12"/>
          </p:nvPr>
        </p:nvSpPr>
        <p:spPr/>
        <p:txBody>
          <a:bodyPr/>
          <a:lstStyle>
            <a:defPPr/>
          </a:lstStyle>
          <a:p>
            <a:fld id="{0A505D52-6CF5-47EA-9E2C-1209C3BA159D}" type="slidenum">
              <a:rPr lang="en-US" smtClean="0"/>
              <a:pPr/>
              <a:t>‹#›</a:t>
            </a:fld>
            <a:endParaRPr lang="en-US"/>
          </a:p>
        </p:txBody>
      </p:sp>
    </p:spTree>
    <p:extLst>
      <p:ext uri="{BB962C8B-B14F-4D97-AF65-F5344CB8AC3E}">
        <p14:creationId xmlns:p14="http://schemas.microsoft.com/office/powerpoint/2010/main" val="2620168070"/>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99F3B-585C-4E33-AEC7-771E323476A5}"/>
              </a:ext>
            </a:extLst>
          </p:cNvPr>
          <p:cNvSpPr>
            <a:spLocks noGrp="1"/>
          </p:cNvSpPr>
          <p:nvPr>
            <p:ph type="ctrTitle"/>
          </p:nvPr>
        </p:nvSpPr>
        <p:spPr>
          <a:xfrm>
            <a:off x="1524000" y="1122363"/>
            <a:ext cx="9144000" cy="2387600"/>
          </a:xfrm>
        </p:spPr>
        <p:txBody>
          <a:bodyPr anchor="b"/>
          <a:lstStyle>
            <a:defPPr/>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43EE04-AB34-4535-B506-42D25824305D}"/>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39825B-FF16-48E5-87E4-9C1876B784C8}"/>
              </a:ext>
            </a:extLst>
          </p:cNvPr>
          <p:cNvSpPr>
            <a:spLocks noGrp="1"/>
          </p:cNvSpPr>
          <p:nvPr>
            <p:ph type="dt" sz="half" idx="10"/>
          </p:nvPr>
        </p:nvSpPr>
        <p:spPr/>
        <p:txBody>
          <a:bodyPr/>
          <a:lstStyle>
            <a:defPPr/>
          </a:lstStyle>
          <a:p>
            <a:fld id="{FE9BF6C6-A168-49AA-A64C-657F879787EA}" type="datetimeFigureOut">
              <a:rPr lang="en-US" smtClean="0"/>
              <a:pPr/>
              <a:t>8/24/2021</a:t>
            </a:fld>
            <a:endParaRPr lang="en-US"/>
          </a:p>
        </p:txBody>
      </p:sp>
      <p:sp>
        <p:nvSpPr>
          <p:cNvPr id="5" name="Footer Placeholder 4">
            <a:extLst>
              <a:ext uri="{FF2B5EF4-FFF2-40B4-BE49-F238E27FC236}">
                <a16:creationId xmlns:a16="http://schemas.microsoft.com/office/drawing/2014/main" id="{373A1C8F-24C4-4AF2-B92C-5A1B8DD99A15}"/>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A02AA9A6-ED02-4E3B-87DE-562A07E08D46}"/>
              </a:ext>
            </a:extLst>
          </p:cNvPr>
          <p:cNvSpPr>
            <a:spLocks noGrp="1"/>
          </p:cNvSpPr>
          <p:nvPr>
            <p:ph type="sldNum" sz="quarter" idx="12"/>
          </p:nvPr>
        </p:nvSpPr>
        <p:spPr/>
        <p:txBody>
          <a:bodyPr/>
          <a:lstStyle>
            <a:defPPr/>
          </a:lstStyle>
          <a:p>
            <a:fld id="{0AB855D9-9414-4320-B85C-E0AB9409DE56}" type="slidenum">
              <a:rPr lang="en-US" smtClean="0"/>
              <a:pPr/>
              <a:t>‹#›</a:t>
            </a:fld>
            <a:endParaRPr lang="en-US"/>
          </a:p>
        </p:txBody>
      </p:sp>
    </p:spTree>
    <p:extLst>
      <p:ext uri="{BB962C8B-B14F-4D97-AF65-F5344CB8AC3E}">
        <p14:creationId xmlns:p14="http://schemas.microsoft.com/office/powerpoint/2010/main" val="4098652909"/>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97B79-5BE2-4886-BAEB-D4DD7324C714}"/>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0415B8D5-DB9E-45B7-BE82-61D31975A466}"/>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2F37EE-E4E6-4867-B0A7-3F1E50F882A2}"/>
              </a:ext>
            </a:extLst>
          </p:cNvPr>
          <p:cNvSpPr>
            <a:spLocks noGrp="1"/>
          </p:cNvSpPr>
          <p:nvPr>
            <p:ph type="dt" sz="half" idx="10"/>
          </p:nvPr>
        </p:nvSpPr>
        <p:spPr/>
        <p:txBody>
          <a:bodyPr/>
          <a:lstStyle>
            <a:defPPr/>
          </a:lstStyle>
          <a:p>
            <a:fld id="{FE9BF6C6-A168-49AA-A64C-657F879787EA}" type="datetimeFigureOut">
              <a:rPr lang="en-US" smtClean="0"/>
              <a:pPr/>
              <a:t>8/24/2021</a:t>
            </a:fld>
            <a:endParaRPr lang="en-US"/>
          </a:p>
        </p:txBody>
      </p:sp>
      <p:sp>
        <p:nvSpPr>
          <p:cNvPr id="5" name="Footer Placeholder 4">
            <a:extLst>
              <a:ext uri="{FF2B5EF4-FFF2-40B4-BE49-F238E27FC236}">
                <a16:creationId xmlns:a16="http://schemas.microsoft.com/office/drawing/2014/main" id="{814EB2B6-580F-44D4-BC45-E06036C91307}"/>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279E9275-29B5-4155-AFC8-1F3E09E50DCD}"/>
              </a:ext>
            </a:extLst>
          </p:cNvPr>
          <p:cNvSpPr>
            <a:spLocks noGrp="1"/>
          </p:cNvSpPr>
          <p:nvPr>
            <p:ph type="sldNum" sz="quarter" idx="12"/>
          </p:nvPr>
        </p:nvSpPr>
        <p:spPr/>
        <p:txBody>
          <a:bodyPr/>
          <a:lstStyle>
            <a:defPPr/>
          </a:lstStyle>
          <a:p>
            <a:fld id="{0AB855D9-9414-4320-B85C-E0AB9409DE56}" type="slidenum">
              <a:rPr lang="en-US" smtClean="0"/>
              <a:pPr/>
              <a:t>‹#›</a:t>
            </a:fld>
            <a:endParaRPr lang="en-US"/>
          </a:p>
        </p:txBody>
      </p:sp>
    </p:spTree>
    <p:extLst>
      <p:ext uri="{BB962C8B-B14F-4D97-AF65-F5344CB8AC3E}">
        <p14:creationId xmlns:p14="http://schemas.microsoft.com/office/powerpoint/2010/main" val="77340419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6CE0-85DB-40D1-AAB5-FC9D17F1D003}"/>
              </a:ext>
            </a:extLst>
          </p:cNvPr>
          <p:cNvSpPr>
            <a:spLocks noGrp="1"/>
          </p:cNvSpPr>
          <p:nvPr>
            <p:ph type="title"/>
          </p:nvPr>
        </p:nvSpPr>
        <p:spPr>
          <a:xfrm>
            <a:off x="831850" y="1709738"/>
            <a:ext cx="10515600" cy="2852737"/>
          </a:xfrm>
        </p:spPr>
        <p:txBody>
          <a:bodyPr anchor="b"/>
          <a:lstStyle>
            <a:defPPr/>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B9158E-1457-4E35-AC17-FC8BEF38A778}"/>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980FCE-B953-4313-9473-E7D45B897003}"/>
              </a:ext>
            </a:extLst>
          </p:cNvPr>
          <p:cNvSpPr>
            <a:spLocks noGrp="1"/>
          </p:cNvSpPr>
          <p:nvPr>
            <p:ph type="dt" sz="half" idx="10"/>
          </p:nvPr>
        </p:nvSpPr>
        <p:spPr/>
        <p:txBody>
          <a:bodyPr/>
          <a:lstStyle>
            <a:defPPr/>
          </a:lstStyle>
          <a:p>
            <a:fld id="{FE9BF6C6-A168-49AA-A64C-657F879787EA}" type="datetimeFigureOut">
              <a:rPr lang="en-US" smtClean="0"/>
              <a:pPr/>
              <a:t>8/24/2021</a:t>
            </a:fld>
            <a:endParaRPr lang="en-US"/>
          </a:p>
        </p:txBody>
      </p:sp>
      <p:sp>
        <p:nvSpPr>
          <p:cNvPr id="5" name="Footer Placeholder 4">
            <a:extLst>
              <a:ext uri="{FF2B5EF4-FFF2-40B4-BE49-F238E27FC236}">
                <a16:creationId xmlns:a16="http://schemas.microsoft.com/office/drawing/2014/main" id="{DFD59E9C-F377-430E-B156-5E44CB9F0DBD}"/>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2EAA07D5-ABE0-4CDB-906B-D3E95299C2DC}"/>
              </a:ext>
            </a:extLst>
          </p:cNvPr>
          <p:cNvSpPr>
            <a:spLocks noGrp="1"/>
          </p:cNvSpPr>
          <p:nvPr>
            <p:ph type="sldNum" sz="quarter" idx="12"/>
          </p:nvPr>
        </p:nvSpPr>
        <p:spPr/>
        <p:txBody>
          <a:bodyPr/>
          <a:lstStyle>
            <a:defPPr/>
          </a:lstStyle>
          <a:p>
            <a:fld id="{0AB855D9-9414-4320-B85C-E0AB9409DE56}" type="slidenum">
              <a:rPr lang="en-US" smtClean="0"/>
              <a:pPr/>
              <a:t>‹#›</a:t>
            </a:fld>
            <a:endParaRPr lang="en-US"/>
          </a:p>
        </p:txBody>
      </p:sp>
    </p:spTree>
    <p:extLst>
      <p:ext uri="{BB962C8B-B14F-4D97-AF65-F5344CB8AC3E}">
        <p14:creationId xmlns:p14="http://schemas.microsoft.com/office/powerpoint/2010/main" val="3142815682"/>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BFEF4-2E7F-4D66-9DF7-A8398E69954C}"/>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47AC322D-1A22-46B6-B42E-BFE38B5D4442}"/>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FE23DF-058F-4EF3-AB80-D3C5E5EC043A}"/>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B836EE-2B03-479F-A397-5FE0B9442199}"/>
              </a:ext>
            </a:extLst>
          </p:cNvPr>
          <p:cNvSpPr>
            <a:spLocks noGrp="1"/>
          </p:cNvSpPr>
          <p:nvPr>
            <p:ph type="dt" sz="half" idx="10"/>
          </p:nvPr>
        </p:nvSpPr>
        <p:spPr/>
        <p:txBody>
          <a:bodyPr/>
          <a:lstStyle>
            <a:defPPr/>
          </a:lstStyle>
          <a:p>
            <a:fld id="{FE9BF6C6-A168-49AA-A64C-657F879787EA}" type="datetimeFigureOut">
              <a:rPr lang="en-US" smtClean="0"/>
              <a:pPr/>
              <a:t>8/24/2021</a:t>
            </a:fld>
            <a:endParaRPr lang="en-US"/>
          </a:p>
        </p:txBody>
      </p:sp>
      <p:sp>
        <p:nvSpPr>
          <p:cNvPr id="6" name="Footer Placeholder 5">
            <a:extLst>
              <a:ext uri="{FF2B5EF4-FFF2-40B4-BE49-F238E27FC236}">
                <a16:creationId xmlns:a16="http://schemas.microsoft.com/office/drawing/2014/main" id="{9F7E3225-4B0A-4596-8C96-8049999A9B4B}"/>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107ED273-5E82-485B-9076-E69FE012E64B}"/>
              </a:ext>
            </a:extLst>
          </p:cNvPr>
          <p:cNvSpPr>
            <a:spLocks noGrp="1"/>
          </p:cNvSpPr>
          <p:nvPr>
            <p:ph type="sldNum" sz="quarter" idx="12"/>
          </p:nvPr>
        </p:nvSpPr>
        <p:spPr/>
        <p:txBody>
          <a:bodyPr/>
          <a:lstStyle>
            <a:defPPr/>
          </a:lstStyle>
          <a:p>
            <a:fld id="{0AB855D9-9414-4320-B85C-E0AB9409DE56}" type="slidenum">
              <a:rPr lang="en-US" smtClean="0"/>
              <a:pPr/>
              <a:t>‹#›</a:t>
            </a:fld>
            <a:endParaRPr lang="en-US"/>
          </a:p>
        </p:txBody>
      </p:sp>
    </p:spTree>
    <p:extLst>
      <p:ext uri="{BB962C8B-B14F-4D97-AF65-F5344CB8AC3E}">
        <p14:creationId xmlns:p14="http://schemas.microsoft.com/office/powerpoint/2010/main" val="2905503264"/>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E4CF-678C-4CE8-B892-D2625EB8EBE5}"/>
              </a:ext>
            </a:extLst>
          </p:cNvPr>
          <p:cNvSpPr>
            <a:spLocks noGrp="1"/>
          </p:cNvSpPr>
          <p:nvPr>
            <p:ph type="title"/>
          </p:nvPr>
        </p:nvSpPr>
        <p:spPr>
          <a:xfrm>
            <a:off x="839788" y="365125"/>
            <a:ext cx="105156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C4953EB1-1BFB-44F3-B706-89536E44AD6A}"/>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34C4C6-95B3-40AE-A57E-2C00A16EB8C6}"/>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BF63D6-F15E-4892-AFC7-FC8E0A6D5EBB}"/>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8C595E-5707-4AB9-9520-93FF4AF1557D}"/>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53FFB6C-9266-436F-987A-504995BA77D8}"/>
              </a:ext>
            </a:extLst>
          </p:cNvPr>
          <p:cNvSpPr>
            <a:spLocks noGrp="1"/>
          </p:cNvSpPr>
          <p:nvPr>
            <p:ph type="dt" sz="half" idx="10"/>
          </p:nvPr>
        </p:nvSpPr>
        <p:spPr/>
        <p:txBody>
          <a:bodyPr/>
          <a:lstStyle>
            <a:defPPr/>
          </a:lstStyle>
          <a:p>
            <a:fld id="{FE9BF6C6-A168-49AA-A64C-657F879787EA}" type="datetimeFigureOut">
              <a:rPr lang="en-US" smtClean="0"/>
              <a:pPr/>
              <a:t>8/24/2021</a:t>
            </a:fld>
            <a:endParaRPr lang="en-US"/>
          </a:p>
        </p:txBody>
      </p:sp>
      <p:sp>
        <p:nvSpPr>
          <p:cNvPr id="8" name="Footer Placeholder 7">
            <a:extLst>
              <a:ext uri="{FF2B5EF4-FFF2-40B4-BE49-F238E27FC236}">
                <a16:creationId xmlns:a16="http://schemas.microsoft.com/office/drawing/2014/main" id="{64AF0C7B-125B-428F-97E3-22FD99CB90F0}"/>
              </a:ext>
            </a:extLst>
          </p:cNvPr>
          <p:cNvSpPr>
            <a:spLocks noGrp="1"/>
          </p:cNvSpPr>
          <p:nvPr>
            <p:ph type="ftr" sz="quarter" idx="11"/>
          </p:nvPr>
        </p:nvSpPr>
        <p:spPr/>
        <p:txBody>
          <a:bodyPr/>
          <a:lstStyle>
            <a:defPPr/>
          </a:lstStyle>
          <a:p>
            <a:endParaRPr lang="en-US"/>
          </a:p>
        </p:txBody>
      </p:sp>
      <p:sp>
        <p:nvSpPr>
          <p:cNvPr id="9" name="Slide Number Placeholder 8">
            <a:extLst>
              <a:ext uri="{FF2B5EF4-FFF2-40B4-BE49-F238E27FC236}">
                <a16:creationId xmlns:a16="http://schemas.microsoft.com/office/drawing/2014/main" id="{266AD560-3858-4979-B147-36B32CB31D9A}"/>
              </a:ext>
            </a:extLst>
          </p:cNvPr>
          <p:cNvSpPr>
            <a:spLocks noGrp="1"/>
          </p:cNvSpPr>
          <p:nvPr>
            <p:ph type="sldNum" sz="quarter" idx="12"/>
          </p:nvPr>
        </p:nvSpPr>
        <p:spPr/>
        <p:txBody>
          <a:bodyPr/>
          <a:lstStyle>
            <a:defPPr/>
          </a:lstStyle>
          <a:p>
            <a:fld id="{0AB855D9-9414-4320-B85C-E0AB9409DE56}" type="slidenum">
              <a:rPr lang="en-US" smtClean="0"/>
              <a:pPr/>
              <a:t>‹#›</a:t>
            </a:fld>
            <a:endParaRPr lang="en-US"/>
          </a:p>
        </p:txBody>
      </p:sp>
    </p:spTree>
    <p:extLst>
      <p:ext uri="{BB962C8B-B14F-4D97-AF65-F5344CB8AC3E}">
        <p14:creationId xmlns:p14="http://schemas.microsoft.com/office/powerpoint/2010/main" val="316461785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7EE71-86C8-4B46-882C-EAD877294BE3}"/>
              </a:ext>
            </a:extLst>
          </p:cNvPr>
          <p:cNvSpPr>
            <a:spLocks noGrp="1"/>
          </p:cNvSpPr>
          <p:nvPr>
            <p:ph type="title"/>
          </p:nvPr>
        </p:nvSpPr>
        <p:spPr>
          <a:xfrm>
            <a:off x="839788" y="365125"/>
            <a:ext cx="105156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1AA023C0-F417-4A6E-BA02-93A333311E74}"/>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7EF8F8-24F2-435C-A0AA-D51768C9EFFA}"/>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ADD13C-DDF0-4679-8D33-342F516CCC7F}"/>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4C782D-DA12-4FE4-9595-AC3C591E0D1A}"/>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9F8FE9-48EA-43E1-9C98-A9B3DB9A3413}"/>
              </a:ext>
            </a:extLst>
          </p:cNvPr>
          <p:cNvSpPr>
            <a:spLocks noGrp="1"/>
          </p:cNvSpPr>
          <p:nvPr>
            <p:ph type="dt" sz="half" idx="10"/>
          </p:nvPr>
        </p:nvSpPr>
        <p:spPr/>
        <p:txBody>
          <a:bodyPr/>
          <a:lstStyle>
            <a:defPPr/>
          </a:lstStyle>
          <a:p>
            <a:fld id="{4E827979-69B9-4A22-B427-7D9BE44318F6}" type="datetimeFigureOut">
              <a:rPr lang="en-US" smtClean="0"/>
              <a:pPr/>
              <a:t>8/24/2021</a:t>
            </a:fld>
            <a:endParaRPr lang="en-US"/>
          </a:p>
        </p:txBody>
      </p:sp>
      <p:sp>
        <p:nvSpPr>
          <p:cNvPr id="8" name="Footer Placeholder 7">
            <a:extLst>
              <a:ext uri="{FF2B5EF4-FFF2-40B4-BE49-F238E27FC236}">
                <a16:creationId xmlns:a16="http://schemas.microsoft.com/office/drawing/2014/main" id="{0370A884-2D79-42F4-A332-F735A99571F9}"/>
              </a:ext>
            </a:extLst>
          </p:cNvPr>
          <p:cNvSpPr>
            <a:spLocks noGrp="1"/>
          </p:cNvSpPr>
          <p:nvPr>
            <p:ph type="ftr" sz="quarter" idx="11"/>
          </p:nvPr>
        </p:nvSpPr>
        <p:spPr/>
        <p:txBody>
          <a:bodyPr/>
          <a:lstStyle>
            <a:defPPr/>
          </a:lstStyle>
          <a:p>
            <a:endParaRPr lang="en-US"/>
          </a:p>
        </p:txBody>
      </p:sp>
      <p:sp>
        <p:nvSpPr>
          <p:cNvPr id="9" name="Slide Number Placeholder 8">
            <a:extLst>
              <a:ext uri="{FF2B5EF4-FFF2-40B4-BE49-F238E27FC236}">
                <a16:creationId xmlns:a16="http://schemas.microsoft.com/office/drawing/2014/main" id="{D444AC38-7FE6-40E8-A82B-9032A640E922}"/>
              </a:ext>
            </a:extLst>
          </p:cNvPr>
          <p:cNvSpPr>
            <a:spLocks noGrp="1"/>
          </p:cNvSpPr>
          <p:nvPr>
            <p:ph type="sldNum" sz="quarter" idx="12"/>
          </p:nvPr>
        </p:nvSpPr>
        <p:spPr/>
        <p:txBody>
          <a:bodyPr/>
          <a:lstStyle>
            <a:defPPr/>
          </a:lstStyle>
          <a:p>
            <a:fld id="{8589C695-92D1-4F0F-B21F-C72AC587B2B8}" type="slidenum">
              <a:rPr lang="en-US" smtClean="0"/>
              <a:pPr/>
              <a:t>‹#›</a:t>
            </a:fld>
            <a:endParaRPr lang="en-US"/>
          </a:p>
        </p:txBody>
      </p:sp>
    </p:spTree>
    <p:extLst>
      <p:ext uri="{BB962C8B-B14F-4D97-AF65-F5344CB8AC3E}">
        <p14:creationId xmlns:p14="http://schemas.microsoft.com/office/powerpoint/2010/main" val="3148481274"/>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E4829-986E-417D-992C-F934DF2D3214}"/>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C7F7015A-9797-477B-912B-709F0175B37F}"/>
              </a:ext>
            </a:extLst>
          </p:cNvPr>
          <p:cNvSpPr>
            <a:spLocks noGrp="1"/>
          </p:cNvSpPr>
          <p:nvPr>
            <p:ph type="dt" sz="half" idx="10"/>
          </p:nvPr>
        </p:nvSpPr>
        <p:spPr/>
        <p:txBody>
          <a:bodyPr/>
          <a:lstStyle>
            <a:defPPr/>
          </a:lstStyle>
          <a:p>
            <a:fld id="{FE9BF6C6-A168-49AA-A64C-657F879787EA}" type="datetimeFigureOut">
              <a:rPr lang="en-US" smtClean="0"/>
              <a:pPr/>
              <a:t>8/24/2021</a:t>
            </a:fld>
            <a:endParaRPr lang="en-US"/>
          </a:p>
        </p:txBody>
      </p:sp>
      <p:sp>
        <p:nvSpPr>
          <p:cNvPr id="4" name="Footer Placeholder 3">
            <a:extLst>
              <a:ext uri="{FF2B5EF4-FFF2-40B4-BE49-F238E27FC236}">
                <a16:creationId xmlns:a16="http://schemas.microsoft.com/office/drawing/2014/main" id="{79266882-285E-4D73-ACF6-18EEBD04CA36}"/>
              </a:ext>
            </a:extLst>
          </p:cNvPr>
          <p:cNvSpPr>
            <a:spLocks noGrp="1"/>
          </p:cNvSpPr>
          <p:nvPr>
            <p:ph type="ftr" sz="quarter" idx="11"/>
          </p:nvPr>
        </p:nvSpPr>
        <p:spPr/>
        <p:txBody>
          <a:bodyPr/>
          <a:lstStyle>
            <a:defPPr/>
          </a:lstStyle>
          <a:p>
            <a:endParaRPr lang="en-US"/>
          </a:p>
        </p:txBody>
      </p:sp>
      <p:sp>
        <p:nvSpPr>
          <p:cNvPr id="5" name="Slide Number Placeholder 4">
            <a:extLst>
              <a:ext uri="{FF2B5EF4-FFF2-40B4-BE49-F238E27FC236}">
                <a16:creationId xmlns:a16="http://schemas.microsoft.com/office/drawing/2014/main" id="{19EF7FED-5030-496B-B4E7-DD87E0738448}"/>
              </a:ext>
            </a:extLst>
          </p:cNvPr>
          <p:cNvSpPr>
            <a:spLocks noGrp="1"/>
          </p:cNvSpPr>
          <p:nvPr>
            <p:ph type="sldNum" sz="quarter" idx="12"/>
          </p:nvPr>
        </p:nvSpPr>
        <p:spPr/>
        <p:txBody>
          <a:bodyPr/>
          <a:lstStyle>
            <a:defPPr/>
          </a:lstStyle>
          <a:p>
            <a:fld id="{0AB855D9-9414-4320-B85C-E0AB9409DE56}" type="slidenum">
              <a:rPr lang="en-US" smtClean="0"/>
              <a:pPr/>
              <a:t>‹#›</a:t>
            </a:fld>
            <a:endParaRPr lang="en-US"/>
          </a:p>
        </p:txBody>
      </p:sp>
    </p:spTree>
    <p:extLst>
      <p:ext uri="{BB962C8B-B14F-4D97-AF65-F5344CB8AC3E}">
        <p14:creationId xmlns:p14="http://schemas.microsoft.com/office/powerpoint/2010/main" val="1765805295"/>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6235FB-0001-4704-83BC-6CD5F2FFA5DF}"/>
              </a:ext>
            </a:extLst>
          </p:cNvPr>
          <p:cNvSpPr>
            <a:spLocks noGrp="1"/>
          </p:cNvSpPr>
          <p:nvPr>
            <p:ph type="dt" sz="half" idx="10"/>
          </p:nvPr>
        </p:nvSpPr>
        <p:spPr/>
        <p:txBody>
          <a:bodyPr/>
          <a:lstStyle>
            <a:defPPr/>
          </a:lstStyle>
          <a:p>
            <a:fld id="{FE9BF6C6-A168-49AA-A64C-657F879787EA}" type="datetimeFigureOut">
              <a:rPr lang="en-US" smtClean="0"/>
              <a:pPr/>
              <a:t>8/24/2021</a:t>
            </a:fld>
            <a:endParaRPr lang="en-US"/>
          </a:p>
        </p:txBody>
      </p:sp>
      <p:sp>
        <p:nvSpPr>
          <p:cNvPr id="3" name="Footer Placeholder 2">
            <a:extLst>
              <a:ext uri="{FF2B5EF4-FFF2-40B4-BE49-F238E27FC236}">
                <a16:creationId xmlns:a16="http://schemas.microsoft.com/office/drawing/2014/main" id="{C8603FDC-03CC-4A20-9F3C-DD4700F3B0C8}"/>
              </a:ext>
            </a:extLst>
          </p:cNvPr>
          <p:cNvSpPr>
            <a:spLocks noGrp="1"/>
          </p:cNvSpPr>
          <p:nvPr>
            <p:ph type="ftr" sz="quarter" idx="11"/>
          </p:nvPr>
        </p:nvSpPr>
        <p:spPr/>
        <p:txBody>
          <a:bodyPr/>
          <a:lstStyle>
            <a:defPPr/>
          </a:lstStyle>
          <a:p>
            <a:endParaRPr lang="en-US"/>
          </a:p>
        </p:txBody>
      </p:sp>
      <p:sp>
        <p:nvSpPr>
          <p:cNvPr id="4" name="Slide Number Placeholder 3">
            <a:extLst>
              <a:ext uri="{FF2B5EF4-FFF2-40B4-BE49-F238E27FC236}">
                <a16:creationId xmlns:a16="http://schemas.microsoft.com/office/drawing/2014/main" id="{56156F48-70A9-42A5-8E1B-7341DF461AB8}"/>
              </a:ext>
            </a:extLst>
          </p:cNvPr>
          <p:cNvSpPr>
            <a:spLocks noGrp="1"/>
          </p:cNvSpPr>
          <p:nvPr>
            <p:ph type="sldNum" sz="quarter" idx="12"/>
          </p:nvPr>
        </p:nvSpPr>
        <p:spPr/>
        <p:txBody>
          <a:bodyPr/>
          <a:lstStyle>
            <a:defPPr/>
          </a:lstStyle>
          <a:p>
            <a:fld id="{0AB855D9-9414-4320-B85C-E0AB9409DE56}" type="slidenum">
              <a:rPr lang="en-US" smtClean="0"/>
              <a:pPr/>
              <a:t>‹#›</a:t>
            </a:fld>
            <a:endParaRPr lang="en-US"/>
          </a:p>
        </p:txBody>
      </p:sp>
    </p:spTree>
    <p:extLst>
      <p:ext uri="{BB962C8B-B14F-4D97-AF65-F5344CB8AC3E}">
        <p14:creationId xmlns:p14="http://schemas.microsoft.com/office/powerpoint/2010/main" val="26368657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6671B-6816-4DC1-A8D7-5F22DE9778A9}"/>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80C051-5096-4340-A135-C2DDA08146C4}"/>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2CC97F-9016-4538-944F-31CD5E91291B}"/>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68F82-C8B7-47FE-BD4D-B022150883DC}"/>
              </a:ext>
            </a:extLst>
          </p:cNvPr>
          <p:cNvSpPr>
            <a:spLocks noGrp="1"/>
          </p:cNvSpPr>
          <p:nvPr>
            <p:ph type="dt" sz="half" idx="10"/>
          </p:nvPr>
        </p:nvSpPr>
        <p:spPr/>
        <p:txBody>
          <a:bodyPr/>
          <a:lstStyle>
            <a:defPPr/>
          </a:lstStyle>
          <a:p>
            <a:fld id="{FE9BF6C6-A168-49AA-A64C-657F879787EA}" type="datetimeFigureOut">
              <a:rPr lang="en-US" smtClean="0"/>
              <a:pPr/>
              <a:t>8/24/2021</a:t>
            </a:fld>
            <a:endParaRPr lang="en-US"/>
          </a:p>
        </p:txBody>
      </p:sp>
      <p:sp>
        <p:nvSpPr>
          <p:cNvPr id="6" name="Footer Placeholder 5">
            <a:extLst>
              <a:ext uri="{FF2B5EF4-FFF2-40B4-BE49-F238E27FC236}">
                <a16:creationId xmlns:a16="http://schemas.microsoft.com/office/drawing/2014/main" id="{E19BD63C-23C3-485E-9D91-A439329B56EC}"/>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596916A2-A507-4901-A682-0834DA3A2350}"/>
              </a:ext>
            </a:extLst>
          </p:cNvPr>
          <p:cNvSpPr>
            <a:spLocks noGrp="1"/>
          </p:cNvSpPr>
          <p:nvPr>
            <p:ph type="sldNum" sz="quarter" idx="12"/>
          </p:nvPr>
        </p:nvSpPr>
        <p:spPr/>
        <p:txBody>
          <a:bodyPr/>
          <a:lstStyle>
            <a:defPPr/>
          </a:lstStyle>
          <a:p>
            <a:fld id="{0AB855D9-9414-4320-B85C-E0AB9409DE56}" type="slidenum">
              <a:rPr lang="en-US" smtClean="0"/>
              <a:pPr/>
              <a:t>‹#›</a:t>
            </a:fld>
            <a:endParaRPr lang="en-US"/>
          </a:p>
        </p:txBody>
      </p:sp>
    </p:spTree>
    <p:extLst>
      <p:ext uri="{BB962C8B-B14F-4D97-AF65-F5344CB8AC3E}">
        <p14:creationId xmlns:p14="http://schemas.microsoft.com/office/powerpoint/2010/main" val="1094652007"/>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D01FC-D350-43D7-819E-2533416EC2AB}"/>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39D3D7-F74D-450A-88EB-38FB1F0854AE}"/>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9918E7-FB37-4C3A-A093-876ADD08B094}"/>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E8F19B-10A9-43BA-B88F-96E47157E863}"/>
              </a:ext>
            </a:extLst>
          </p:cNvPr>
          <p:cNvSpPr>
            <a:spLocks noGrp="1"/>
          </p:cNvSpPr>
          <p:nvPr>
            <p:ph type="dt" sz="half" idx="10"/>
          </p:nvPr>
        </p:nvSpPr>
        <p:spPr/>
        <p:txBody>
          <a:bodyPr/>
          <a:lstStyle>
            <a:defPPr/>
          </a:lstStyle>
          <a:p>
            <a:fld id="{FE9BF6C6-A168-49AA-A64C-657F879787EA}" type="datetimeFigureOut">
              <a:rPr lang="en-US" smtClean="0"/>
              <a:pPr/>
              <a:t>8/24/2021</a:t>
            </a:fld>
            <a:endParaRPr lang="en-US"/>
          </a:p>
        </p:txBody>
      </p:sp>
      <p:sp>
        <p:nvSpPr>
          <p:cNvPr id="6" name="Footer Placeholder 5">
            <a:extLst>
              <a:ext uri="{FF2B5EF4-FFF2-40B4-BE49-F238E27FC236}">
                <a16:creationId xmlns:a16="http://schemas.microsoft.com/office/drawing/2014/main" id="{30F3059A-6D78-447F-8861-6A4DF438BABE}"/>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D9C18D97-A965-4338-88C7-F3B2878BB951}"/>
              </a:ext>
            </a:extLst>
          </p:cNvPr>
          <p:cNvSpPr>
            <a:spLocks noGrp="1"/>
          </p:cNvSpPr>
          <p:nvPr>
            <p:ph type="sldNum" sz="quarter" idx="12"/>
          </p:nvPr>
        </p:nvSpPr>
        <p:spPr/>
        <p:txBody>
          <a:bodyPr/>
          <a:lstStyle>
            <a:defPPr/>
          </a:lstStyle>
          <a:p>
            <a:fld id="{0AB855D9-9414-4320-B85C-E0AB9409DE56}" type="slidenum">
              <a:rPr lang="en-US" smtClean="0"/>
              <a:pPr/>
              <a:t>‹#›</a:t>
            </a:fld>
            <a:endParaRPr lang="en-US"/>
          </a:p>
        </p:txBody>
      </p:sp>
    </p:spTree>
    <p:extLst>
      <p:ext uri="{BB962C8B-B14F-4D97-AF65-F5344CB8AC3E}">
        <p14:creationId xmlns:p14="http://schemas.microsoft.com/office/powerpoint/2010/main" val="2726379634"/>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93F36-C4EF-46CA-85ED-48D53248FB7D}"/>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079F0269-5253-41F0-B4DB-78E4D33DEE28}"/>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4A3AE3-DC1D-4755-B6C2-CC1C06CC758B}"/>
              </a:ext>
            </a:extLst>
          </p:cNvPr>
          <p:cNvSpPr>
            <a:spLocks noGrp="1"/>
          </p:cNvSpPr>
          <p:nvPr>
            <p:ph type="dt" sz="half" idx="10"/>
          </p:nvPr>
        </p:nvSpPr>
        <p:spPr/>
        <p:txBody>
          <a:bodyPr/>
          <a:lstStyle>
            <a:defPPr/>
          </a:lstStyle>
          <a:p>
            <a:fld id="{FE9BF6C6-A168-49AA-A64C-657F879787EA}" type="datetimeFigureOut">
              <a:rPr lang="en-US" smtClean="0"/>
              <a:pPr/>
              <a:t>8/24/2021</a:t>
            </a:fld>
            <a:endParaRPr lang="en-US"/>
          </a:p>
        </p:txBody>
      </p:sp>
      <p:sp>
        <p:nvSpPr>
          <p:cNvPr id="5" name="Footer Placeholder 4">
            <a:extLst>
              <a:ext uri="{FF2B5EF4-FFF2-40B4-BE49-F238E27FC236}">
                <a16:creationId xmlns:a16="http://schemas.microsoft.com/office/drawing/2014/main" id="{1C48A496-D48C-48A2-A9AD-E55EEE529AAB}"/>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7D9EC296-4142-43C8-BA14-6991D341E583}"/>
              </a:ext>
            </a:extLst>
          </p:cNvPr>
          <p:cNvSpPr>
            <a:spLocks noGrp="1"/>
          </p:cNvSpPr>
          <p:nvPr>
            <p:ph type="sldNum" sz="quarter" idx="12"/>
          </p:nvPr>
        </p:nvSpPr>
        <p:spPr/>
        <p:txBody>
          <a:bodyPr/>
          <a:lstStyle>
            <a:defPPr/>
          </a:lstStyle>
          <a:p>
            <a:fld id="{0AB855D9-9414-4320-B85C-E0AB9409DE56}" type="slidenum">
              <a:rPr lang="en-US" smtClean="0"/>
              <a:pPr/>
              <a:t>‹#›</a:t>
            </a:fld>
            <a:endParaRPr lang="en-US"/>
          </a:p>
        </p:txBody>
      </p:sp>
    </p:spTree>
    <p:extLst>
      <p:ext uri="{BB962C8B-B14F-4D97-AF65-F5344CB8AC3E}">
        <p14:creationId xmlns:p14="http://schemas.microsoft.com/office/powerpoint/2010/main" val="335673148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F43869-AFB6-4352-B495-2C12C38BFFBB}"/>
              </a:ext>
            </a:extLst>
          </p:cNvPr>
          <p:cNvSpPr>
            <a:spLocks noGrp="1"/>
          </p:cNvSpPr>
          <p:nvPr>
            <p:ph type="title" orient="vert"/>
          </p:nvPr>
        </p:nvSpPr>
        <p:spPr>
          <a:xfrm>
            <a:off x="8724900" y="365125"/>
            <a:ext cx="2628900"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5BB3C455-76AA-4342-92F1-2DFE11D005EF}"/>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F0127-A1D7-4DEC-BCD6-471C74AA6988}"/>
              </a:ext>
            </a:extLst>
          </p:cNvPr>
          <p:cNvSpPr>
            <a:spLocks noGrp="1"/>
          </p:cNvSpPr>
          <p:nvPr>
            <p:ph type="dt" sz="half" idx="10"/>
          </p:nvPr>
        </p:nvSpPr>
        <p:spPr/>
        <p:txBody>
          <a:bodyPr/>
          <a:lstStyle>
            <a:defPPr/>
          </a:lstStyle>
          <a:p>
            <a:fld id="{FE9BF6C6-A168-49AA-A64C-657F879787EA}" type="datetimeFigureOut">
              <a:rPr lang="en-US" smtClean="0"/>
              <a:pPr/>
              <a:t>8/24/2021</a:t>
            </a:fld>
            <a:endParaRPr lang="en-US"/>
          </a:p>
        </p:txBody>
      </p:sp>
      <p:sp>
        <p:nvSpPr>
          <p:cNvPr id="5" name="Footer Placeholder 4">
            <a:extLst>
              <a:ext uri="{FF2B5EF4-FFF2-40B4-BE49-F238E27FC236}">
                <a16:creationId xmlns:a16="http://schemas.microsoft.com/office/drawing/2014/main" id="{EB6DE532-E7C2-4116-97A5-4B1F5B7521F3}"/>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135D9635-7A9B-400A-9CAC-519150B28424}"/>
              </a:ext>
            </a:extLst>
          </p:cNvPr>
          <p:cNvSpPr>
            <a:spLocks noGrp="1"/>
          </p:cNvSpPr>
          <p:nvPr>
            <p:ph type="sldNum" sz="quarter" idx="12"/>
          </p:nvPr>
        </p:nvSpPr>
        <p:spPr/>
        <p:txBody>
          <a:bodyPr/>
          <a:lstStyle>
            <a:defPPr/>
          </a:lstStyle>
          <a:p>
            <a:fld id="{0AB855D9-9414-4320-B85C-E0AB9409DE56}" type="slidenum">
              <a:rPr lang="en-US" smtClean="0"/>
              <a:pPr/>
              <a:t>‹#›</a:t>
            </a:fld>
            <a:endParaRPr lang="en-US"/>
          </a:p>
        </p:txBody>
      </p:sp>
    </p:spTree>
    <p:extLst>
      <p:ext uri="{BB962C8B-B14F-4D97-AF65-F5344CB8AC3E}">
        <p14:creationId xmlns:p14="http://schemas.microsoft.com/office/powerpoint/2010/main" val="37530003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p:spPr>
        <p:txBody>
          <a:bodyPr/>
          <a:lstStyle>
            <a:def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defPPr/>
            <a:lvl1pPr marL="0" indent="0" algn="ctr">
              <a:buNone/>
              <a:defRPr>
                <a:solidFill>
                  <a:schemeClr val="tx1">
                    <a:tint val="75000"/>
                  </a:schemeClr>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defPPr/>
          </a:lstStyle>
          <a:p>
            <a:fld id="{1D8BD707-D9CF-40AE-B4C6-C98DA3205C09}" type="datetimeFigureOut">
              <a:rPr lang="en-US" smtClean="0"/>
              <a:pPr/>
              <a:t>8/24/2021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B6F15528-21DE-4FAA-801E-634DDDAF4B2B}" type="slidenum">
              <a:rPr lang="en-US" smtClean="0"/>
              <a:pPr/>
              <a:t>‹#›</a:t>
            </a:fld>
            <a:endParaRPr lang="en-US"/>
          </a:p>
        </p:txBody>
      </p:sp>
    </p:spTree>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1D8BD707-D9CF-40AE-B4C6-C98DA3205C09}" type="datetimeFigureOut">
              <a:rPr lang="en-US" smtClean="0"/>
              <a:pPr/>
              <a:t>8/24/2021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B6F15528-21DE-4FAA-801E-634DDDAF4B2B}" type="slidenum">
              <a:rPr lang="en-US" smtClean="0"/>
              <a:pPr/>
              <a:t>‹#›</a:t>
            </a:fld>
            <a:endParaRPr lang="en-US"/>
          </a:p>
        </p:txBody>
      </p:sp>
    </p:spTree>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defPPr/>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4"/>
            <a:ext cx="10363200" cy="1500187"/>
          </a:xfrm>
        </p:spPr>
        <p:txBody>
          <a:bodyPr anchor="b"/>
          <a:lstStyle>
            <a:defPPr/>
            <a:lvl1pPr marL="0" indent="0">
              <a:buNone/>
              <a:defRPr sz="2667">
                <a:solidFill>
                  <a:schemeClr val="tx1">
                    <a:tint val="75000"/>
                  </a:schemeClr>
                </a:solidFill>
              </a:defRPr>
            </a:lvl1pPr>
            <a:lvl2pPr marL="609600" indent="0">
              <a:buNone/>
              <a:defRPr sz="2400">
                <a:solidFill>
                  <a:schemeClr val="tx1">
                    <a:tint val="75000"/>
                  </a:schemeClr>
                </a:solidFill>
              </a:defRPr>
            </a:lvl2pPr>
            <a:lvl3pPr marL="1219200" indent="0">
              <a:buNone/>
              <a:defRPr sz="2133">
                <a:solidFill>
                  <a:schemeClr val="tx1">
                    <a:tint val="75000"/>
                  </a:schemeClr>
                </a:solidFill>
              </a:defRPr>
            </a:lvl3pPr>
            <a:lvl4pPr marL="1828800" indent="0">
              <a:buNone/>
              <a:defRPr sz="1867">
                <a:solidFill>
                  <a:schemeClr val="tx1">
                    <a:tint val="75000"/>
                  </a:schemeClr>
                </a:solidFill>
              </a:defRPr>
            </a:lvl4pPr>
            <a:lvl5pPr marL="2438400" indent="0">
              <a:buNone/>
              <a:defRPr sz="1867">
                <a:solidFill>
                  <a:schemeClr val="tx1">
                    <a:tint val="75000"/>
                  </a:schemeClr>
                </a:solidFill>
              </a:defRPr>
            </a:lvl5pPr>
            <a:lvl6pPr marL="3048000" indent="0">
              <a:buNone/>
              <a:defRPr sz="1867">
                <a:solidFill>
                  <a:schemeClr val="tx1">
                    <a:tint val="75000"/>
                  </a:schemeClr>
                </a:solidFill>
              </a:defRPr>
            </a:lvl6pPr>
            <a:lvl7pPr marL="3657600" indent="0">
              <a:buNone/>
              <a:defRPr sz="1867">
                <a:solidFill>
                  <a:schemeClr val="tx1">
                    <a:tint val="75000"/>
                  </a:schemeClr>
                </a:solidFill>
              </a:defRPr>
            </a:lvl7pPr>
            <a:lvl8pPr marL="4267200" indent="0">
              <a:buNone/>
              <a:defRPr sz="1867">
                <a:solidFill>
                  <a:schemeClr val="tx1">
                    <a:tint val="75000"/>
                  </a:schemeClr>
                </a:solidFill>
              </a:defRPr>
            </a:lvl8pPr>
            <a:lvl9pPr marL="4876800"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defPPr/>
          </a:lstStyle>
          <a:p>
            <a:fld id="{1D8BD707-D9CF-40AE-B4C6-C98DA3205C09}" type="datetimeFigureOut">
              <a:rPr lang="en-US" smtClean="0"/>
              <a:pPr/>
              <a:t>8/24/2021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B6F15528-21DE-4FAA-801E-634DDDAF4B2B}" type="slidenum">
              <a:rPr lang="en-US" smtClean="0"/>
              <a:pPr/>
              <a:t>‹#›</a:t>
            </a:fld>
            <a:endParaRPr lang="en-US"/>
          </a:p>
        </p:txBody>
      </p:sp>
    </p:spTree>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Content Placeholder 2"/>
          <p:cNvSpPr>
            <a:spLocks noGrp="1"/>
          </p:cNvSpPr>
          <p:nvPr>
            <p:ph sz="half" idx="1"/>
          </p:nvPr>
        </p:nvSpPr>
        <p:spPr>
          <a:xfrm>
            <a:off x="609600" y="1600202"/>
            <a:ext cx="5384800" cy="4525962"/>
          </a:xfrm>
        </p:spPr>
        <p:txBody>
          <a:bodyPr/>
          <a:lstStyle>
            <a:defPPr/>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2"/>
          </a:xfrm>
        </p:spPr>
        <p:txBody>
          <a:bodyPr/>
          <a:lstStyle>
            <a:defPPr/>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defPPr/>
          </a:lstStyle>
          <a:p>
            <a:fld id="{1D8BD707-D9CF-40AE-B4C6-C98DA3205C09}" type="datetimeFigureOut">
              <a:rPr lang="en-US" smtClean="0"/>
              <a:pPr/>
              <a:t>8/24/2021</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B6F15528-21DE-4FAA-801E-634DDDAF4B2B}" type="slidenum">
              <a:rPr lang="en-US" smtClean="0"/>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F9563-503E-49CF-BC52-4D3F1903EA70}"/>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06FCAF73-DAA3-4E8B-A378-E4CF362BD426}"/>
              </a:ext>
            </a:extLst>
          </p:cNvPr>
          <p:cNvSpPr>
            <a:spLocks noGrp="1"/>
          </p:cNvSpPr>
          <p:nvPr>
            <p:ph type="dt" sz="half" idx="10"/>
          </p:nvPr>
        </p:nvSpPr>
        <p:spPr/>
        <p:txBody>
          <a:bodyPr/>
          <a:lstStyle>
            <a:defPPr/>
          </a:lstStyle>
          <a:p>
            <a:fld id="{4E827979-69B9-4A22-B427-7D9BE44318F6}" type="datetimeFigureOut">
              <a:rPr lang="en-US" smtClean="0"/>
              <a:pPr/>
              <a:t>8/24/2021</a:t>
            </a:fld>
            <a:endParaRPr lang="en-US"/>
          </a:p>
        </p:txBody>
      </p:sp>
      <p:sp>
        <p:nvSpPr>
          <p:cNvPr id="4" name="Footer Placeholder 3">
            <a:extLst>
              <a:ext uri="{FF2B5EF4-FFF2-40B4-BE49-F238E27FC236}">
                <a16:creationId xmlns:a16="http://schemas.microsoft.com/office/drawing/2014/main" id="{1924289B-7E55-4BD0-A272-2C844B3B1033}"/>
              </a:ext>
            </a:extLst>
          </p:cNvPr>
          <p:cNvSpPr>
            <a:spLocks noGrp="1"/>
          </p:cNvSpPr>
          <p:nvPr>
            <p:ph type="ftr" sz="quarter" idx="11"/>
          </p:nvPr>
        </p:nvSpPr>
        <p:spPr/>
        <p:txBody>
          <a:bodyPr/>
          <a:lstStyle>
            <a:defPPr/>
          </a:lstStyle>
          <a:p>
            <a:endParaRPr lang="en-US"/>
          </a:p>
        </p:txBody>
      </p:sp>
      <p:sp>
        <p:nvSpPr>
          <p:cNvPr id="5" name="Slide Number Placeholder 4">
            <a:extLst>
              <a:ext uri="{FF2B5EF4-FFF2-40B4-BE49-F238E27FC236}">
                <a16:creationId xmlns:a16="http://schemas.microsoft.com/office/drawing/2014/main" id="{135D7C4B-1148-4D53-95C9-A5ADDF161688}"/>
              </a:ext>
            </a:extLst>
          </p:cNvPr>
          <p:cNvSpPr>
            <a:spLocks noGrp="1"/>
          </p:cNvSpPr>
          <p:nvPr>
            <p:ph type="sldNum" sz="quarter" idx="12"/>
          </p:nvPr>
        </p:nvSpPr>
        <p:spPr/>
        <p:txBody>
          <a:bodyPr/>
          <a:lstStyle>
            <a:defPPr/>
          </a:lstStyle>
          <a:p>
            <a:fld id="{8589C695-92D1-4F0F-B21F-C72AC587B2B8}" type="slidenum">
              <a:rPr lang="en-US" smtClean="0"/>
              <a:pPr/>
              <a:t>‹#›</a:t>
            </a:fld>
            <a:endParaRPr lang="en-US"/>
          </a:p>
        </p:txBody>
      </p:sp>
    </p:spTree>
    <p:extLst>
      <p:ext uri="{BB962C8B-B14F-4D97-AF65-F5344CB8AC3E}">
        <p14:creationId xmlns:p14="http://schemas.microsoft.com/office/powerpoint/2010/main" val="4263858421"/>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defPPr/>
            <a:lvl1pPr marL="0" indent="0">
              <a:buNone/>
              <a:defRPr sz="3200" b="1"/>
            </a:lvl1pPr>
            <a:lvl2pPr marL="609600" indent="0">
              <a:buNone/>
              <a:defRPr sz="2667" b="1"/>
            </a:lvl2pPr>
            <a:lvl3pPr marL="1219200" indent="0">
              <a:buNone/>
              <a:defRPr sz="2400" b="1"/>
            </a:lvl3pPr>
            <a:lvl4pPr marL="1828800" indent="0">
              <a:buNone/>
              <a:defRPr sz="2133" b="1"/>
            </a:lvl4pPr>
            <a:lvl5pPr marL="2438400" indent="0">
              <a:buNone/>
              <a:defRPr sz="2133" b="1"/>
            </a:lvl5pPr>
            <a:lvl6pPr marL="3048000" indent="0">
              <a:buNone/>
              <a:defRPr sz="2133" b="1"/>
            </a:lvl6pPr>
            <a:lvl7pPr marL="3657600" indent="0">
              <a:buNone/>
              <a:defRPr sz="2133" b="1"/>
            </a:lvl7pPr>
            <a:lvl8pPr marL="4267200" indent="0">
              <a:buNone/>
              <a:defRPr sz="2133" b="1"/>
            </a:lvl8pPr>
            <a:lvl9pPr marL="4876800"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defPPr/>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defPPr/>
            <a:lvl1pPr marL="0" indent="0">
              <a:buNone/>
              <a:defRPr sz="3200" b="1"/>
            </a:lvl1pPr>
            <a:lvl2pPr marL="609600" indent="0">
              <a:buNone/>
              <a:defRPr sz="2667" b="1"/>
            </a:lvl2pPr>
            <a:lvl3pPr marL="1219200" indent="0">
              <a:buNone/>
              <a:defRPr sz="2400" b="1"/>
            </a:lvl3pPr>
            <a:lvl4pPr marL="1828800" indent="0">
              <a:buNone/>
              <a:defRPr sz="2133" b="1"/>
            </a:lvl4pPr>
            <a:lvl5pPr marL="2438400" indent="0">
              <a:buNone/>
              <a:defRPr sz="2133" b="1"/>
            </a:lvl5pPr>
            <a:lvl6pPr marL="3048000" indent="0">
              <a:buNone/>
              <a:defRPr sz="2133" b="1"/>
            </a:lvl6pPr>
            <a:lvl7pPr marL="3657600" indent="0">
              <a:buNone/>
              <a:defRPr sz="2133" b="1"/>
            </a:lvl7pPr>
            <a:lvl8pPr marL="4267200" indent="0">
              <a:buNone/>
              <a:defRPr sz="2133" b="1"/>
            </a:lvl8pPr>
            <a:lvl9pPr marL="4876800"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defPPr/>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defPPr/>
          </a:lstStyle>
          <a:p>
            <a:fld id="{1D8BD707-D9CF-40AE-B4C6-C98DA3205C09}" type="datetimeFigureOut">
              <a:rPr lang="en-US" smtClean="0"/>
              <a:pPr/>
              <a:t>8/24/2021</a:t>
            </a:fld>
            <a:endParaRPr lang="en-US"/>
          </a:p>
        </p:txBody>
      </p:sp>
      <p:sp>
        <p:nvSpPr>
          <p:cNvPr id="8" name="Footer Placeholder 7"/>
          <p:cNvSpPr>
            <a:spLocks noGrp="1"/>
          </p:cNvSpPr>
          <p:nvPr>
            <p:ph type="ftr" sz="quarter" idx="11"/>
          </p:nvPr>
        </p:nvSpPr>
        <p:spPr/>
        <p:txBody>
          <a:bodyPr/>
          <a:lstStyle>
            <a:defPPr/>
          </a:lstStyle>
          <a:p>
            <a:endParaRPr lang="en-US"/>
          </a:p>
        </p:txBody>
      </p:sp>
      <p:sp>
        <p:nvSpPr>
          <p:cNvPr id="9" name="Slide Number Placeholder 8"/>
          <p:cNvSpPr>
            <a:spLocks noGrp="1"/>
          </p:cNvSpPr>
          <p:nvPr>
            <p:ph type="sldNum" sz="quarter" idx="12"/>
          </p:nvPr>
        </p:nvSpPr>
        <p:spPr/>
        <p:txBody>
          <a:bodyPr/>
          <a:lstStyle>
            <a:defPPr/>
          </a:lstStyle>
          <a:p>
            <a:fld id="{B6F15528-21DE-4FAA-801E-634DDDAF4B2B}" type="slidenum">
              <a:rPr lang="en-US" smtClean="0"/>
              <a:pPr/>
              <a:t>‹#›</a:t>
            </a:fld>
            <a:endParaRPr lang="en-US"/>
          </a:p>
        </p:txBody>
      </p:sp>
    </p:spTree>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Date Placeholder 2"/>
          <p:cNvSpPr>
            <a:spLocks noGrp="1"/>
          </p:cNvSpPr>
          <p:nvPr>
            <p:ph type="dt" sz="half" idx="10"/>
          </p:nvPr>
        </p:nvSpPr>
        <p:spPr/>
        <p:txBody>
          <a:bodyPr/>
          <a:lstStyle>
            <a:defPPr/>
          </a:lstStyle>
          <a:p>
            <a:fld id="{1D8BD707-D9CF-40AE-B4C6-C98DA3205C09}" type="datetimeFigureOut">
              <a:rPr lang="en-US" smtClean="0"/>
              <a:pPr/>
              <a:t>8/24/2021</a:t>
            </a:fld>
            <a:endParaRPr lang="en-US"/>
          </a:p>
        </p:txBody>
      </p:sp>
      <p:sp>
        <p:nvSpPr>
          <p:cNvPr id="4" name="Footer Placeholder 3"/>
          <p:cNvSpPr>
            <a:spLocks noGrp="1"/>
          </p:cNvSpPr>
          <p:nvPr>
            <p:ph type="ftr" sz="quarter" idx="11"/>
          </p:nvPr>
        </p:nvSpPr>
        <p:spPr/>
        <p:txBody>
          <a:bodyPr/>
          <a:lstStyle>
            <a:defPPr/>
          </a:lstStyle>
          <a:p>
            <a:endParaRPr lang="en-US"/>
          </a:p>
        </p:txBody>
      </p:sp>
      <p:sp>
        <p:nvSpPr>
          <p:cNvPr id="5" name="Slide Number Placeholder 4"/>
          <p:cNvSpPr>
            <a:spLocks noGrp="1"/>
          </p:cNvSpPr>
          <p:nvPr>
            <p:ph type="sldNum" sz="quarter" idx="12"/>
          </p:nvPr>
        </p:nvSpPr>
        <p:spPr/>
        <p:txBody>
          <a:bodyPr/>
          <a:lstStyle>
            <a:defPPr/>
          </a:lstStyle>
          <a:p>
            <a:fld id="{B6F15528-21DE-4FAA-801E-634DDDAF4B2B}" type="slidenum">
              <a:rPr lang="en-US" smtClean="0"/>
              <a:pPr/>
              <a:t>‹#›</a:t>
            </a:fld>
            <a:endParaRPr lang="en-US"/>
          </a:p>
        </p:txBody>
      </p:sp>
    </p:spTree>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defPPr/>
          </a:lstStyle>
          <a:p>
            <a:fld id="{1D8BD707-D9CF-40AE-B4C6-C98DA3205C09}" type="datetimeFigureOut">
              <a:rPr lang="en-US" smtClean="0"/>
              <a:pPr/>
              <a:t>8/24/2021</a:t>
            </a:fld>
            <a:endParaRPr lang="en-US"/>
          </a:p>
        </p:txBody>
      </p:sp>
      <p:sp>
        <p:nvSpPr>
          <p:cNvPr id="3" name="Footer Placeholder 2"/>
          <p:cNvSpPr>
            <a:spLocks noGrp="1"/>
          </p:cNvSpPr>
          <p:nvPr>
            <p:ph type="ftr" sz="quarter" idx="11"/>
          </p:nvPr>
        </p:nvSpPr>
        <p:spPr/>
        <p:txBody>
          <a:bodyPr/>
          <a:lstStyle>
            <a:defPPr/>
          </a:lstStyle>
          <a:p>
            <a:endParaRPr lang="en-US"/>
          </a:p>
        </p:txBody>
      </p:sp>
      <p:sp>
        <p:nvSpPr>
          <p:cNvPr id="4" name="Slide Number Placeholder 3"/>
          <p:cNvSpPr>
            <a:spLocks noGrp="1"/>
          </p:cNvSpPr>
          <p:nvPr>
            <p:ph type="sldNum" sz="quarter" idx="12"/>
          </p:nvPr>
        </p:nvSpPr>
        <p:spPr/>
        <p:txBody>
          <a:bodyPr/>
          <a:lstStyle>
            <a:defPPr/>
          </a:lstStyle>
          <a:p>
            <a:fld id="{B6F15528-21DE-4FAA-801E-634DDDAF4B2B}" type="slidenum">
              <a:rPr lang="en-US" smtClean="0"/>
              <a:pPr/>
              <a:t>‹#›</a:t>
            </a:fld>
            <a:endParaRPr lang="en-US"/>
          </a:p>
        </p:txBody>
      </p:sp>
    </p:spTree>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49"/>
            <a:ext cx="4011084" cy="1162051"/>
          </a:xfrm>
        </p:spPr>
        <p:txBody>
          <a:bodyPr anchor="b"/>
          <a:lstStyle>
            <a:defPPr/>
            <a:lvl1pPr algn="l">
              <a:defRPr sz="2667" b="1"/>
            </a:lvl1pPr>
          </a:lstStyle>
          <a:p>
            <a:r>
              <a:rPr lang="en-US"/>
              <a:t>Click to edit Master title style</a:t>
            </a:r>
          </a:p>
        </p:txBody>
      </p:sp>
      <p:sp>
        <p:nvSpPr>
          <p:cNvPr id="3" name="Content Placeholder 2"/>
          <p:cNvSpPr>
            <a:spLocks noGrp="1"/>
          </p:cNvSpPr>
          <p:nvPr>
            <p:ph idx="1"/>
          </p:nvPr>
        </p:nvSpPr>
        <p:spPr>
          <a:xfrm>
            <a:off x="4766734" y="273051"/>
            <a:ext cx="6815667" cy="5853114"/>
          </a:xfrm>
        </p:spPr>
        <p:txBody>
          <a:bodyPr/>
          <a:lstStyle>
            <a:defPPr/>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2"/>
            <a:ext cx="4011084" cy="4691062"/>
          </a:xfrm>
        </p:spPr>
        <p:txBody>
          <a:bodyPr/>
          <a:lstStyle>
            <a:defPPr/>
            <a:lvl1pPr marL="0" indent="0">
              <a:buNone/>
              <a:defRPr sz="1867"/>
            </a:lvl1pPr>
            <a:lvl2pPr marL="609600" indent="0">
              <a:buNone/>
              <a:defRPr sz="1600"/>
            </a:lvl2pPr>
            <a:lvl3pPr marL="1219200" indent="0">
              <a:buNone/>
              <a:defRPr sz="1333"/>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1D8BD707-D9CF-40AE-B4C6-C98DA3205C09}" type="datetimeFigureOut">
              <a:rPr lang="en-US" smtClean="0"/>
              <a:pPr/>
              <a:t>8/24/2021</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B6F15528-21DE-4FAA-801E-634DDDAF4B2B}" type="slidenum">
              <a:rPr lang="en-US" smtClean="0"/>
              <a:pPr/>
              <a:t>‹#›</a:t>
            </a:fld>
            <a:endParaRPr lang="en-US"/>
          </a:p>
        </p:txBody>
      </p:sp>
    </p:spTree>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9"/>
          </a:xfrm>
        </p:spPr>
        <p:txBody>
          <a:bodyPr anchor="b"/>
          <a:lstStyle>
            <a:defPPr/>
            <a:lvl1pPr algn="l">
              <a:defRPr sz="2667"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defPPr/>
            <a:lvl1pPr marL="0" indent="0">
              <a:buNone/>
              <a:defRPr sz="4267"/>
            </a:lvl1pPr>
            <a:lvl2pPr marL="609600" indent="0">
              <a:buNone/>
              <a:defRPr sz="3733"/>
            </a:lvl2pPr>
            <a:lvl3pPr marL="1219200" indent="0">
              <a:buNone/>
              <a:defRPr sz="3200"/>
            </a:lvl3pPr>
            <a:lvl4pPr marL="1828800" indent="0">
              <a:buNone/>
              <a:defRPr sz="2667"/>
            </a:lvl4pPr>
            <a:lvl5pPr marL="2438400" indent="0">
              <a:buNone/>
              <a:defRPr sz="2667"/>
            </a:lvl5pPr>
            <a:lvl6pPr marL="3048000" indent="0">
              <a:buNone/>
              <a:defRPr sz="2667"/>
            </a:lvl6pPr>
            <a:lvl7pPr marL="3657600" indent="0">
              <a:buNone/>
              <a:defRPr sz="2667"/>
            </a:lvl7pPr>
            <a:lvl8pPr marL="4267200" indent="0">
              <a:buNone/>
              <a:defRPr sz="2667"/>
            </a:lvl8pPr>
            <a:lvl9pPr marL="4876800" indent="0">
              <a:buNone/>
              <a:defRPr sz="2667"/>
            </a:lvl9pPr>
          </a:lstStyle>
          <a:p>
            <a:endParaRPr lang="en-US"/>
          </a:p>
        </p:txBody>
      </p:sp>
      <p:sp>
        <p:nvSpPr>
          <p:cNvPr id="4" name="Text Placeholder 3"/>
          <p:cNvSpPr>
            <a:spLocks noGrp="1"/>
          </p:cNvSpPr>
          <p:nvPr>
            <p:ph type="body" sz="half" idx="2"/>
          </p:nvPr>
        </p:nvSpPr>
        <p:spPr>
          <a:xfrm>
            <a:off x="2389718" y="5367338"/>
            <a:ext cx="7315200" cy="804863"/>
          </a:xfrm>
        </p:spPr>
        <p:txBody>
          <a:bodyPr/>
          <a:lstStyle>
            <a:defPPr/>
            <a:lvl1pPr marL="0" indent="0">
              <a:buNone/>
              <a:defRPr sz="1867"/>
            </a:lvl1pPr>
            <a:lvl2pPr marL="609600" indent="0">
              <a:buNone/>
              <a:defRPr sz="1600"/>
            </a:lvl2pPr>
            <a:lvl3pPr marL="1219200" indent="0">
              <a:buNone/>
              <a:defRPr sz="1333"/>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defPPr/>
          </a:lstStyle>
          <a:p>
            <a:fld id="{1D8BD707-D9CF-40AE-B4C6-C98DA3205C09}" type="datetimeFigureOut">
              <a:rPr lang="en-US" smtClean="0"/>
              <a:pPr/>
              <a:t>8/24/2021</a:t>
            </a:fld>
            <a:endParaRPr lang="en-US"/>
          </a:p>
        </p:txBody>
      </p:sp>
      <p:sp>
        <p:nvSpPr>
          <p:cNvPr id="6" name="Footer Placeholder 5"/>
          <p:cNvSpPr>
            <a:spLocks noGrp="1"/>
          </p:cNvSpPr>
          <p:nvPr>
            <p:ph type="ftr" sz="quarter" idx="11"/>
          </p:nvPr>
        </p:nvSpPr>
        <p:spPr/>
        <p:txBody>
          <a:bodyPr/>
          <a:lstStyle>
            <a:defPPr/>
          </a:lstStyle>
          <a:p>
            <a:endParaRPr lang="en-US"/>
          </a:p>
        </p:txBody>
      </p:sp>
      <p:sp>
        <p:nvSpPr>
          <p:cNvPr id="7" name="Slide Number Placeholder 6"/>
          <p:cNvSpPr>
            <a:spLocks noGrp="1"/>
          </p:cNvSpPr>
          <p:nvPr>
            <p:ph type="sldNum" sz="quarter" idx="12"/>
          </p:nvPr>
        </p:nvSpPr>
        <p:spPr/>
        <p:txBody>
          <a:bodyPr/>
          <a:lstStyle>
            <a:defPPr/>
          </a:lstStyle>
          <a:p>
            <a:fld id="{B6F15528-21DE-4FAA-801E-634DDDAF4B2B}" type="slidenum">
              <a:rPr lang="en-US" smtClean="0"/>
              <a:pPr/>
              <a:t>‹#›</a:t>
            </a:fld>
            <a:endParaRPr lang="en-US"/>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1D8BD707-D9CF-40AE-B4C6-C98DA3205C09}" type="datetimeFigureOut">
              <a:rPr lang="en-US" smtClean="0"/>
              <a:pPr/>
              <a:t>8/24/2021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B6F15528-21DE-4FAA-801E-634DDDAF4B2B}" type="slidenum">
              <a:rPr lang="en-US" smtClean="0"/>
              <a:pPr/>
              <a:t>‹#›</a:t>
            </a:fld>
            <a:endParaRPr lang="en-US"/>
          </a:p>
        </p:txBody>
      </p:sp>
    </p:spTree>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6"/>
          </a:xfrm>
        </p:spPr>
        <p:txBody>
          <a:bodyPr vert="eaVert"/>
          <a:lstStyle>
            <a:defPPr/>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6"/>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defPPr/>
          </a:lstStyle>
          <a:p>
            <a:fld id="{1D8BD707-D9CF-40AE-B4C6-C98DA3205C09}" type="datetimeFigureOut">
              <a:rPr lang="en-US" smtClean="0"/>
              <a:pPr/>
              <a:t>8/24/2021</a:t>
            </a:fld>
            <a:endParaRPr lang="en-US"/>
          </a:p>
        </p:txBody>
      </p:sp>
      <p:sp>
        <p:nvSpPr>
          <p:cNvPr id="5" name="Footer Placeholder 4"/>
          <p:cNvSpPr>
            <a:spLocks noGrp="1"/>
          </p:cNvSpPr>
          <p:nvPr>
            <p:ph type="ftr" sz="quarter" idx="11"/>
          </p:nvPr>
        </p:nvSpPr>
        <p:spPr/>
        <p:txBody>
          <a:bodyPr/>
          <a:lstStyle>
            <a:defPPr/>
          </a:lstStyle>
          <a:p>
            <a:endParaRPr lang="en-US"/>
          </a:p>
        </p:txBody>
      </p:sp>
      <p:sp>
        <p:nvSpPr>
          <p:cNvPr id="6" name="Slide Number Placeholder 5"/>
          <p:cNvSpPr>
            <a:spLocks noGrp="1"/>
          </p:cNvSpPr>
          <p:nvPr>
            <p:ph type="sldNum" sz="quarter" idx="12"/>
          </p:nvPr>
        </p:nvSpPr>
        <p:spPr/>
        <p:txBody>
          <a:bodyPr/>
          <a:lstStyle>
            <a:defPPr/>
          </a:lstStyle>
          <a:p>
            <a:fld id="{B6F15528-21DE-4FAA-801E-634DDDAF4B2B}" type="slidenum">
              <a:rPr lang="en-US" smtClean="0"/>
              <a:pPr/>
              <a:t>‹#›</a:t>
            </a:fld>
            <a:endParaRPr lang="en-US"/>
          </a:p>
        </p:txBody>
      </p:sp>
    </p:spTree>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D158-3CDE-4446-B27B-36DCB373550D}"/>
              </a:ext>
            </a:extLst>
          </p:cNvPr>
          <p:cNvSpPr>
            <a:spLocks noGrp="1"/>
          </p:cNvSpPr>
          <p:nvPr>
            <p:ph type="ctrTitle"/>
          </p:nvPr>
        </p:nvSpPr>
        <p:spPr>
          <a:xfrm>
            <a:off x="1524000" y="1122363"/>
            <a:ext cx="9144000" cy="2387600"/>
          </a:xfrm>
        </p:spPr>
        <p:txBody>
          <a:bodyPr anchor="b"/>
          <a:lstStyle>
            <a:defPPr/>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A43A63-CED0-4FF5-A02E-B1073E5D13FB}"/>
              </a:ext>
            </a:extLst>
          </p:cNvPr>
          <p:cNvSpPr>
            <a:spLocks noGrp="1"/>
          </p:cNvSpPr>
          <p:nvPr>
            <p:ph type="subTitle" idx="1"/>
          </p:nvPr>
        </p:nvSpPr>
        <p:spPr>
          <a:xfrm>
            <a:off x="1524000" y="3602038"/>
            <a:ext cx="9144000" cy="1655762"/>
          </a:xfrm>
        </p:spPr>
        <p:txBody>
          <a:bodyPr/>
          <a:lstStyle>
            <a:defPPr/>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F35DDE-36FD-4057-842F-DCDDCAC6217F}"/>
              </a:ext>
            </a:extLst>
          </p:cNvPr>
          <p:cNvSpPr>
            <a:spLocks noGrp="1"/>
          </p:cNvSpPr>
          <p:nvPr>
            <p:ph type="dt" sz="half" idx="10"/>
          </p:nvPr>
        </p:nvSpPr>
        <p:spPr/>
        <p:txBody>
          <a:bodyPr/>
          <a:lstStyle>
            <a:defPPr/>
          </a:lstStyle>
          <a:p>
            <a:fld id="{3B32F37C-FB63-4B8F-9A59-46CE0019D03F}" type="datetimeFigureOut">
              <a:rPr lang="en-US" smtClean="0"/>
              <a:pPr/>
              <a:t>8/24/2021</a:t>
            </a:fld>
            <a:endParaRPr lang="en-US"/>
          </a:p>
        </p:txBody>
      </p:sp>
      <p:sp>
        <p:nvSpPr>
          <p:cNvPr id="5" name="Footer Placeholder 4">
            <a:extLst>
              <a:ext uri="{FF2B5EF4-FFF2-40B4-BE49-F238E27FC236}">
                <a16:creationId xmlns:a16="http://schemas.microsoft.com/office/drawing/2014/main" id="{CF38F151-F6C1-42E5-B9B3-F6472B3EC0C6}"/>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B13F0DBB-495A-49B3-8B4F-963B035144F9}"/>
              </a:ext>
            </a:extLst>
          </p:cNvPr>
          <p:cNvSpPr>
            <a:spLocks noGrp="1"/>
          </p:cNvSpPr>
          <p:nvPr>
            <p:ph type="sldNum" sz="quarter" idx="12"/>
          </p:nvPr>
        </p:nvSpPr>
        <p:spPr/>
        <p:txBody>
          <a:bodyPr/>
          <a:lstStyle>
            <a:defPPr/>
          </a:lstStyle>
          <a:p>
            <a:fld id="{96291853-D8BA-4ADF-ADA5-C25C484460C4}" type="slidenum">
              <a:rPr lang="en-US" smtClean="0"/>
              <a:pPr/>
              <a:t>‹#›</a:t>
            </a:fld>
            <a:endParaRPr lang="en-US"/>
          </a:p>
        </p:txBody>
      </p:sp>
    </p:spTree>
    <p:extLst>
      <p:ext uri="{BB962C8B-B14F-4D97-AF65-F5344CB8AC3E}">
        <p14:creationId xmlns:p14="http://schemas.microsoft.com/office/powerpoint/2010/main" val="326915599"/>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D1E9-57E7-4A58-AEFB-F181529A23F8}"/>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E366AB11-B83C-4F6D-8384-005B9746F523}"/>
              </a:ext>
            </a:extLst>
          </p:cNvPr>
          <p:cNvSpPr>
            <a:spLocks noGrp="1"/>
          </p:cNvSpPr>
          <p:nvPr>
            <p:ph idx="1"/>
          </p:nvPr>
        </p:nvSpPr>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68DBF1-926C-4D4C-9304-9F5D481873D3}"/>
              </a:ext>
            </a:extLst>
          </p:cNvPr>
          <p:cNvSpPr>
            <a:spLocks noGrp="1"/>
          </p:cNvSpPr>
          <p:nvPr>
            <p:ph type="dt" sz="half" idx="10"/>
          </p:nvPr>
        </p:nvSpPr>
        <p:spPr/>
        <p:txBody>
          <a:bodyPr/>
          <a:lstStyle>
            <a:defPPr/>
          </a:lstStyle>
          <a:p>
            <a:fld id="{3B32F37C-FB63-4B8F-9A59-46CE0019D03F}" type="datetimeFigureOut">
              <a:rPr lang="en-US" smtClean="0"/>
              <a:pPr/>
              <a:t>8/24/2021</a:t>
            </a:fld>
            <a:endParaRPr lang="en-US"/>
          </a:p>
        </p:txBody>
      </p:sp>
      <p:sp>
        <p:nvSpPr>
          <p:cNvPr id="5" name="Footer Placeholder 4">
            <a:extLst>
              <a:ext uri="{FF2B5EF4-FFF2-40B4-BE49-F238E27FC236}">
                <a16:creationId xmlns:a16="http://schemas.microsoft.com/office/drawing/2014/main" id="{52345E4F-7F94-4256-9FA8-02A897850BDC}"/>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44DC37F4-9930-45B0-A548-AFD4BC0E5DCC}"/>
              </a:ext>
            </a:extLst>
          </p:cNvPr>
          <p:cNvSpPr>
            <a:spLocks noGrp="1"/>
          </p:cNvSpPr>
          <p:nvPr>
            <p:ph type="sldNum" sz="quarter" idx="12"/>
          </p:nvPr>
        </p:nvSpPr>
        <p:spPr/>
        <p:txBody>
          <a:bodyPr/>
          <a:lstStyle>
            <a:defPPr/>
          </a:lstStyle>
          <a:p>
            <a:fld id="{96291853-D8BA-4ADF-ADA5-C25C484460C4}" type="slidenum">
              <a:rPr lang="en-US" smtClean="0"/>
              <a:pPr/>
              <a:t>‹#›</a:t>
            </a:fld>
            <a:endParaRPr lang="en-US"/>
          </a:p>
        </p:txBody>
      </p:sp>
    </p:spTree>
    <p:extLst>
      <p:ext uri="{BB962C8B-B14F-4D97-AF65-F5344CB8AC3E}">
        <p14:creationId xmlns:p14="http://schemas.microsoft.com/office/powerpoint/2010/main" val="688415982"/>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92B16-4412-4F8A-B951-FE76A3A8941D}"/>
              </a:ext>
            </a:extLst>
          </p:cNvPr>
          <p:cNvSpPr>
            <a:spLocks noGrp="1"/>
          </p:cNvSpPr>
          <p:nvPr>
            <p:ph type="title"/>
          </p:nvPr>
        </p:nvSpPr>
        <p:spPr>
          <a:xfrm>
            <a:off x="831850" y="1709738"/>
            <a:ext cx="10515600" cy="2852737"/>
          </a:xfrm>
        </p:spPr>
        <p:txBody>
          <a:bodyPr anchor="b"/>
          <a:lstStyle>
            <a:defPPr/>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84F950-2324-4A67-9634-6BE02C380415}"/>
              </a:ext>
            </a:extLst>
          </p:cNvPr>
          <p:cNvSpPr>
            <a:spLocks noGrp="1"/>
          </p:cNvSpPr>
          <p:nvPr>
            <p:ph type="body" idx="1"/>
          </p:nvPr>
        </p:nvSpPr>
        <p:spPr>
          <a:xfrm>
            <a:off x="831850" y="4589463"/>
            <a:ext cx="10515600" cy="1500187"/>
          </a:xfrm>
        </p:spPr>
        <p:txBody>
          <a:bodyPr/>
          <a:lstStyle>
            <a:defPPr/>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114E7A-E1B6-43E4-BB66-F6E262270FA8}"/>
              </a:ext>
            </a:extLst>
          </p:cNvPr>
          <p:cNvSpPr>
            <a:spLocks noGrp="1"/>
          </p:cNvSpPr>
          <p:nvPr>
            <p:ph type="dt" sz="half" idx="10"/>
          </p:nvPr>
        </p:nvSpPr>
        <p:spPr/>
        <p:txBody>
          <a:bodyPr/>
          <a:lstStyle>
            <a:defPPr/>
          </a:lstStyle>
          <a:p>
            <a:fld id="{3B32F37C-FB63-4B8F-9A59-46CE0019D03F}" type="datetimeFigureOut">
              <a:rPr lang="en-US" smtClean="0"/>
              <a:pPr/>
              <a:t>8/24/2021</a:t>
            </a:fld>
            <a:endParaRPr lang="en-US"/>
          </a:p>
        </p:txBody>
      </p:sp>
      <p:sp>
        <p:nvSpPr>
          <p:cNvPr id="5" name="Footer Placeholder 4">
            <a:extLst>
              <a:ext uri="{FF2B5EF4-FFF2-40B4-BE49-F238E27FC236}">
                <a16:creationId xmlns:a16="http://schemas.microsoft.com/office/drawing/2014/main" id="{8A064D8E-7824-4A90-9DEC-466E0DC9F410}"/>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D261E36F-A25A-4E53-BEB2-B75CAE3D3DAA}"/>
              </a:ext>
            </a:extLst>
          </p:cNvPr>
          <p:cNvSpPr>
            <a:spLocks noGrp="1"/>
          </p:cNvSpPr>
          <p:nvPr>
            <p:ph type="sldNum" sz="quarter" idx="12"/>
          </p:nvPr>
        </p:nvSpPr>
        <p:spPr/>
        <p:txBody>
          <a:bodyPr/>
          <a:lstStyle>
            <a:defPPr/>
          </a:lstStyle>
          <a:p>
            <a:fld id="{96291853-D8BA-4ADF-ADA5-C25C484460C4}" type="slidenum">
              <a:rPr lang="en-US" smtClean="0"/>
              <a:pPr/>
              <a:t>‹#›</a:t>
            </a:fld>
            <a:endParaRPr lang="en-US"/>
          </a:p>
        </p:txBody>
      </p:sp>
    </p:spTree>
    <p:extLst>
      <p:ext uri="{BB962C8B-B14F-4D97-AF65-F5344CB8AC3E}">
        <p14:creationId xmlns:p14="http://schemas.microsoft.com/office/powerpoint/2010/main" val="30314408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7BF8C6-0223-4953-BC62-9E923EC9CB63}"/>
              </a:ext>
            </a:extLst>
          </p:cNvPr>
          <p:cNvSpPr>
            <a:spLocks noGrp="1"/>
          </p:cNvSpPr>
          <p:nvPr>
            <p:ph type="dt" sz="half" idx="10"/>
          </p:nvPr>
        </p:nvSpPr>
        <p:spPr/>
        <p:txBody>
          <a:bodyPr/>
          <a:lstStyle>
            <a:defPPr/>
          </a:lstStyle>
          <a:p>
            <a:fld id="{4E827979-69B9-4A22-B427-7D9BE44318F6}" type="datetimeFigureOut">
              <a:rPr lang="en-US" smtClean="0"/>
              <a:pPr/>
              <a:t>8/24/2021</a:t>
            </a:fld>
            <a:endParaRPr lang="en-US"/>
          </a:p>
        </p:txBody>
      </p:sp>
      <p:sp>
        <p:nvSpPr>
          <p:cNvPr id="3" name="Footer Placeholder 2">
            <a:extLst>
              <a:ext uri="{FF2B5EF4-FFF2-40B4-BE49-F238E27FC236}">
                <a16:creationId xmlns:a16="http://schemas.microsoft.com/office/drawing/2014/main" id="{4AC5F753-442B-45E3-828B-CD159A2D9BD1}"/>
              </a:ext>
            </a:extLst>
          </p:cNvPr>
          <p:cNvSpPr>
            <a:spLocks noGrp="1"/>
          </p:cNvSpPr>
          <p:nvPr>
            <p:ph type="ftr" sz="quarter" idx="11"/>
          </p:nvPr>
        </p:nvSpPr>
        <p:spPr/>
        <p:txBody>
          <a:bodyPr/>
          <a:lstStyle>
            <a:defPPr/>
          </a:lstStyle>
          <a:p>
            <a:endParaRPr lang="en-US"/>
          </a:p>
        </p:txBody>
      </p:sp>
      <p:sp>
        <p:nvSpPr>
          <p:cNvPr id="4" name="Slide Number Placeholder 3">
            <a:extLst>
              <a:ext uri="{FF2B5EF4-FFF2-40B4-BE49-F238E27FC236}">
                <a16:creationId xmlns:a16="http://schemas.microsoft.com/office/drawing/2014/main" id="{B1ADA913-FD98-4160-9805-80A05591C9E7}"/>
              </a:ext>
            </a:extLst>
          </p:cNvPr>
          <p:cNvSpPr>
            <a:spLocks noGrp="1"/>
          </p:cNvSpPr>
          <p:nvPr>
            <p:ph type="sldNum" sz="quarter" idx="12"/>
          </p:nvPr>
        </p:nvSpPr>
        <p:spPr/>
        <p:txBody>
          <a:bodyPr/>
          <a:lstStyle>
            <a:defPPr/>
          </a:lstStyle>
          <a:p>
            <a:fld id="{8589C695-92D1-4F0F-B21F-C72AC587B2B8}" type="slidenum">
              <a:rPr lang="en-US" smtClean="0"/>
              <a:pPr/>
              <a:t>‹#›</a:t>
            </a:fld>
            <a:endParaRPr lang="en-US"/>
          </a:p>
        </p:txBody>
      </p:sp>
    </p:spTree>
    <p:extLst>
      <p:ext uri="{BB962C8B-B14F-4D97-AF65-F5344CB8AC3E}">
        <p14:creationId xmlns:p14="http://schemas.microsoft.com/office/powerpoint/2010/main" val="3539760192"/>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C6B25-1C00-4D32-BA75-F61D021A513B}"/>
              </a:ext>
            </a:extLst>
          </p:cNvPr>
          <p:cNvSpPr>
            <a:spLocks noGrp="1"/>
          </p:cNvSpPr>
          <p:nvPr>
            <p:ph type="title"/>
          </p:nvPr>
        </p:nvSpPr>
        <p:spPr/>
        <p:txBody>
          <a:bodyPr/>
          <a:lstStyle>
            <a:defPPr/>
          </a:lstStyle>
          <a:p>
            <a:r>
              <a:rPr lang="en-US"/>
              <a:t>Click to edit Master title style</a:t>
            </a:r>
          </a:p>
        </p:txBody>
      </p:sp>
      <p:sp>
        <p:nvSpPr>
          <p:cNvPr id="3" name="Content Placeholder 2">
            <a:extLst>
              <a:ext uri="{FF2B5EF4-FFF2-40B4-BE49-F238E27FC236}">
                <a16:creationId xmlns:a16="http://schemas.microsoft.com/office/drawing/2014/main" id="{F4279D7A-BA10-43E6-B60C-103E9B47AE1D}"/>
              </a:ext>
            </a:extLst>
          </p:cNvPr>
          <p:cNvSpPr>
            <a:spLocks noGrp="1"/>
          </p:cNvSpPr>
          <p:nvPr>
            <p:ph sz="half" idx="1"/>
          </p:nvPr>
        </p:nvSpPr>
        <p:spPr>
          <a:xfrm>
            <a:off x="838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4FA852B-162A-4255-948B-1B9E14AB4667}"/>
              </a:ext>
            </a:extLst>
          </p:cNvPr>
          <p:cNvSpPr>
            <a:spLocks noGrp="1"/>
          </p:cNvSpPr>
          <p:nvPr>
            <p:ph sz="half" idx="2"/>
          </p:nvPr>
        </p:nvSpPr>
        <p:spPr>
          <a:xfrm>
            <a:off x="6172200" y="1825625"/>
            <a:ext cx="5181600" cy="435133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B5E00C-F3FF-4643-9366-D2E76A7B891C}"/>
              </a:ext>
            </a:extLst>
          </p:cNvPr>
          <p:cNvSpPr>
            <a:spLocks noGrp="1"/>
          </p:cNvSpPr>
          <p:nvPr>
            <p:ph type="dt" sz="half" idx="10"/>
          </p:nvPr>
        </p:nvSpPr>
        <p:spPr/>
        <p:txBody>
          <a:bodyPr/>
          <a:lstStyle>
            <a:defPPr/>
          </a:lstStyle>
          <a:p>
            <a:fld id="{3B32F37C-FB63-4B8F-9A59-46CE0019D03F}" type="datetimeFigureOut">
              <a:rPr lang="en-US" smtClean="0"/>
              <a:pPr/>
              <a:t>8/24/2021</a:t>
            </a:fld>
            <a:endParaRPr lang="en-US"/>
          </a:p>
        </p:txBody>
      </p:sp>
      <p:sp>
        <p:nvSpPr>
          <p:cNvPr id="6" name="Footer Placeholder 5">
            <a:extLst>
              <a:ext uri="{FF2B5EF4-FFF2-40B4-BE49-F238E27FC236}">
                <a16:creationId xmlns:a16="http://schemas.microsoft.com/office/drawing/2014/main" id="{73258EFD-E096-43DD-B3F7-C217824DBC81}"/>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32608D27-795E-4D24-A69C-3F7775689ACE}"/>
              </a:ext>
            </a:extLst>
          </p:cNvPr>
          <p:cNvSpPr>
            <a:spLocks noGrp="1"/>
          </p:cNvSpPr>
          <p:nvPr>
            <p:ph type="sldNum" sz="quarter" idx="12"/>
          </p:nvPr>
        </p:nvSpPr>
        <p:spPr/>
        <p:txBody>
          <a:bodyPr/>
          <a:lstStyle>
            <a:defPPr/>
          </a:lstStyle>
          <a:p>
            <a:fld id="{96291853-D8BA-4ADF-ADA5-C25C484460C4}" type="slidenum">
              <a:rPr lang="en-US" smtClean="0"/>
              <a:pPr/>
              <a:t>‹#›</a:t>
            </a:fld>
            <a:endParaRPr lang="en-US"/>
          </a:p>
        </p:txBody>
      </p:sp>
    </p:spTree>
    <p:extLst>
      <p:ext uri="{BB962C8B-B14F-4D97-AF65-F5344CB8AC3E}">
        <p14:creationId xmlns:p14="http://schemas.microsoft.com/office/powerpoint/2010/main" val="3811150209"/>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ACE3-083A-4767-A987-4B97A3676DCD}"/>
              </a:ext>
            </a:extLst>
          </p:cNvPr>
          <p:cNvSpPr>
            <a:spLocks noGrp="1"/>
          </p:cNvSpPr>
          <p:nvPr>
            <p:ph type="title"/>
          </p:nvPr>
        </p:nvSpPr>
        <p:spPr>
          <a:xfrm>
            <a:off x="839788" y="365125"/>
            <a:ext cx="10515600" cy="1325563"/>
          </a:xfrm>
        </p:spPr>
        <p:txBody>
          <a:bodyPr/>
          <a:lstStyle>
            <a:defPPr/>
          </a:lstStyle>
          <a:p>
            <a:r>
              <a:rPr lang="en-US"/>
              <a:t>Click to edit Master title style</a:t>
            </a:r>
          </a:p>
        </p:txBody>
      </p:sp>
      <p:sp>
        <p:nvSpPr>
          <p:cNvPr id="3" name="Text Placeholder 2">
            <a:extLst>
              <a:ext uri="{FF2B5EF4-FFF2-40B4-BE49-F238E27FC236}">
                <a16:creationId xmlns:a16="http://schemas.microsoft.com/office/drawing/2014/main" id="{994712BB-E1E2-40DC-BCE8-5E2D98EB0315}"/>
              </a:ext>
            </a:extLst>
          </p:cNvPr>
          <p:cNvSpPr>
            <a:spLocks noGrp="1"/>
          </p:cNvSpPr>
          <p:nvPr>
            <p:ph type="body" idx="1"/>
          </p:nvPr>
        </p:nvSpPr>
        <p:spPr>
          <a:xfrm>
            <a:off x="839788" y="1681163"/>
            <a:ext cx="5157787"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10D0BB-DF76-4B7D-A4D6-B8C05C600594}"/>
              </a:ext>
            </a:extLst>
          </p:cNvPr>
          <p:cNvSpPr>
            <a:spLocks noGrp="1"/>
          </p:cNvSpPr>
          <p:nvPr>
            <p:ph sz="half" idx="2"/>
          </p:nvPr>
        </p:nvSpPr>
        <p:spPr>
          <a:xfrm>
            <a:off x="839788" y="2505075"/>
            <a:ext cx="5157787"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26F28-E902-4D6C-AC79-202D92FF6755}"/>
              </a:ext>
            </a:extLst>
          </p:cNvPr>
          <p:cNvSpPr>
            <a:spLocks noGrp="1"/>
          </p:cNvSpPr>
          <p:nvPr>
            <p:ph type="body" sz="quarter" idx="3"/>
          </p:nvPr>
        </p:nvSpPr>
        <p:spPr>
          <a:xfrm>
            <a:off x="6172200" y="1681163"/>
            <a:ext cx="5183188" cy="823912"/>
          </a:xfrm>
        </p:spPr>
        <p:txBody>
          <a:bodyPr anchor="b"/>
          <a:lstStyle>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B46C5F-4BA9-4AA7-94B1-D1F148CF53EF}"/>
              </a:ext>
            </a:extLst>
          </p:cNvPr>
          <p:cNvSpPr>
            <a:spLocks noGrp="1"/>
          </p:cNvSpPr>
          <p:nvPr>
            <p:ph sz="quarter" idx="4"/>
          </p:nvPr>
        </p:nvSpPr>
        <p:spPr>
          <a:xfrm>
            <a:off x="6172200" y="2505075"/>
            <a:ext cx="5183188" cy="3684588"/>
          </a:xfrm>
        </p:spPr>
        <p:txBody>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49DD62-9922-4F8C-8BDE-5E56FC5E57CB}"/>
              </a:ext>
            </a:extLst>
          </p:cNvPr>
          <p:cNvSpPr>
            <a:spLocks noGrp="1"/>
          </p:cNvSpPr>
          <p:nvPr>
            <p:ph type="dt" sz="half" idx="10"/>
          </p:nvPr>
        </p:nvSpPr>
        <p:spPr/>
        <p:txBody>
          <a:bodyPr/>
          <a:lstStyle>
            <a:defPPr/>
          </a:lstStyle>
          <a:p>
            <a:fld id="{3B32F37C-FB63-4B8F-9A59-46CE0019D03F}" type="datetimeFigureOut">
              <a:rPr lang="en-US" smtClean="0"/>
              <a:pPr/>
              <a:t>8/24/2021</a:t>
            </a:fld>
            <a:endParaRPr lang="en-US"/>
          </a:p>
        </p:txBody>
      </p:sp>
      <p:sp>
        <p:nvSpPr>
          <p:cNvPr id="8" name="Footer Placeholder 7">
            <a:extLst>
              <a:ext uri="{FF2B5EF4-FFF2-40B4-BE49-F238E27FC236}">
                <a16:creationId xmlns:a16="http://schemas.microsoft.com/office/drawing/2014/main" id="{510DA70A-3E67-4215-9001-4D5974E5FDB6}"/>
              </a:ext>
            </a:extLst>
          </p:cNvPr>
          <p:cNvSpPr>
            <a:spLocks noGrp="1"/>
          </p:cNvSpPr>
          <p:nvPr>
            <p:ph type="ftr" sz="quarter" idx="11"/>
          </p:nvPr>
        </p:nvSpPr>
        <p:spPr/>
        <p:txBody>
          <a:bodyPr/>
          <a:lstStyle>
            <a:defPPr/>
          </a:lstStyle>
          <a:p>
            <a:endParaRPr lang="en-US"/>
          </a:p>
        </p:txBody>
      </p:sp>
      <p:sp>
        <p:nvSpPr>
          <p:cNvPr id="9" name="Slide Number Placeholder 8">
            <a:extLst>
              <a:ext uri="{FF2B5EF4-FFF2-40B4-BE49-F238E27FC236}">
                <a16:creationId xmlns:a16="http://schemas.microsoft.com/office/drawing/2014/main" id="{FD1FF66E-9A0B-4CA7-918D-C1E5410B5A96}"/>
              </a:ext>
            </a:extLst>
          </p:cNvPr>
          <p:cNvSpPr>
            <a:spLocks noGrp="1"/>
          </p:cNvSpPr>
          <p:nvPr>
            <p:ph type="sldNum" sz="quarter" idx="12"/>
          </p:nvPr>
        </p:nvSpPr>
        <p:spPr/>
        <p:txBody>
          <a:bodyPr/>
          <a:lstStyle>
            <a:defPPr/>
          </a:lstStyle>
          <a:p>
            <a:fld id="{96291853-D8BA-4ADF-ADA5-C25C484460C4}" type="slidenum">
              <a:rPr lang="en-US" smtClean="0"/>
              <a:pPr/>
              <a:t>‹#›</a:t>
            </a:fld>
            <a:endParaRPr lang="en-US"/>
          </a:p>
        </p:txBody>
      </p:sp>
    </p:spTree>
    <p:extLst>
      <p:ext uri="{BB962C8B-B14F-4D97-AF65-F5344CB8AC3E}">
        <p14:creationId xmlns:p14="http://schemas.microsoft.com/office/powerpoint/2010/main" val="664368564"/>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80BC2-A52F-4DAF-A046-63C1777CE89D}"/>
              </a:ext>
            </a:extLst>
          </p:cNvPr>
          <p:cNvSpPr>
            <a:spLocks noGrp="1"/>
          </p:cNvSpPr>
          <p:nvPr>
            <p:ph type="title"/>
          </p:nvPr>
        </p:nvSpPr>
        <p:spPr/>
        <p:txBody>
          <a:bodyPr/>
          <a:lstStyle>
            <a:defPPr/>
          </a:lstStyle>
          <a:p>
            <a:r>
              <a:rPr lang="en-US"/>
              <a:t>Click to edit Master title style</a:t>
            </a:r>
          </a:p>
        </p:txBody>
      </p:sp>
      <p:sp>
        <p:nvSpPr>
          <p:cNvPr id="3" name="Date Placeholder 2">
            <a:extLst>
              <a:ext uri="{FF2B5EF4-FFF2-40B4-BE49-F238E27FC236}">
                <a16:creationId xmlns:a16="http://schemas.microsoft.com/office/drawing/2014/main" id="{F3EEEFB6-61CB-4CA7-A219-2073E2BF8850}"/>
              </a:ext>
            </a:extLst>
          </p:cNvPr>
          <p:cNvSpPr>
            <a:spLocks noGrp="1"/>
          </p:cNvSpPr>
          <p:nvPr>
            <p:ph type="dt" sz="half" idx="10"/>
          </p:nvPr>
        </p:nvSpPr>
        <p:spPr/>
        <p:txBody>
          <a:bodyPr/>
          <a:lstStyle>
            <a:defPPr/>
          </a:lstStyle>
          <a:p>
            <a:fld id="{3B32F37C-FB63-4B8F-9A59-46CE0019D03F}" type="datetimeFigureOut">
              <a:rPr lang="en-US" smtClean="0"/>
              <a:pPr/>
              <a:t>8/24/2021</a:t>
            </a:fld>
            <a:endParaRPr lang="en-US"/>
          </a:p>
        </p:txBody>
      </p:sp>
      <p:sp>
        <p:nvSpPr>
          <p:cNvPr id="4" name="Footer Placeholder 3">
            <a:extLst>
              <a:ext uri="{FF2B5EF4-FFF2-40B4-BE49-F238E27FC236}">
                <a16:creationId xmlns:a16="http://schemas.microsoft.com/office/drawing/2014/main" id="{F091C1CB-CF15-45DD-BC1B-CDC5CFE16A44}"/>
              </a:ext>
            </a:extLst>
          </p:cNvPr>
          <p:cNvSpPr>
            <a:spLocks noGrp="1"/>
          </p:cNvSpPr>
          <p:nvPr>
            <p:ph type="ftr" sz="quarter" idx="11"/>
          </p:nvPr>
        </p:nvSpPr>
        <p:spPr/>
        <p:txBody>
          <a:bodyPr/>
          <a:lstStyle>
            <a:defPPr/>
          </a:lstStyle>
          <a:p>
            <a:endParaRPr lang="en-US"/>
          </a:p>
        </p:txBody>
      </p:sp>
      <p:sp>
        <p:nvSpPr>
          <p:cNvPr id="5" name="Slide Number Placeholder 4">
            <a:extLst>
              <a:ext uri="{FF2B5EF4-FFF2-40B4-BE49-F238E27FC236}">
                <a16:creationId xmlns:a16="http://schemas.microsoft.com/office/drawing/2014/main" id="{FBB63EF3-632D-4A2D-AFE7-04CC49979C7F}"/>
              </a:ext>
            </a:extLst>
          </p:cNvPr>
          <p:cNvSpPr>
            <a:spLocks noGrp="1"/>
          </p:cNvSpPr>
          <p:nvPr>
            <p:ph type="sldNum" sz="quarter" idx="12"/>
          </p:nvPr>
        </p:nvSpPr>
        <p:spPr/>
        <p:txBody>
          <a:bodyPr/>
          <a:lstStyle>
            <a:defPPr/>
          </a:lstStyle>
          <a:p>
            <a:fld id="{96291853-D8BA-4ADF-ADA5-C25C484460C4}" type="slidenum">
              <a:rPr lang="en-US" smtClean="0"/>
              <a:pPr/>
              <a:t>‹#›</a:t>
            </a:fld>
            <a:endParaRPr lang="en-US"/>
          </a:p>
        </p:txBody>
      </p:sp>
    </p:spTree>
    <p:extLst>
      <p:ext uri="{BB962C8B-B14F-4D97-AF65-F5344CB8AC3E}">
        <p14:creationId xmlns:p14="http://schemas.microsoft.com/office/powerpoint/2010/main" val="2511493610"/>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A12307-07D9-49A5-A70F-9574749557B8}"/>
              </a:ext>
            </a:extLst>
          </p:cNvPr>
          <p:cNvSpPr>
            <a:spLocks noGrp="1"/>
          </p:cNvSpPr>
          <p:nvPr>
            <p:ph type="dt" sz="half" idx="10"/>
          </p:nvPr>
        </p:nvSpPr>
        <p:spPr/>
        <p:txBody>
          <a:bodyPr/>
          <a:lstStyle>
            <a:defPPr/>
          </a:lstStyle>
          <a:p>
            <a:fld id="{3B32F37C-FB63-4B8F-9A59-46CE0019D03F}" type="datetimeFigureOut">
              <a:rPr lang="en-US" smtClean="0"/>
              <a:pPr/>
              <a:t>8/24/2021</a:t>
            </a:fld>
            <a:endParaRPr lang="en-US"/>
          </a:p>
        </p:txBody>
      </p:sp>
      <p:sp>
        <p:nvSpPr>
          <p:cNvPr id="3" name="Footer Placeholder 2">
            <a:extLst>
              <a:ext uri="{FF2B5EF4-FFF2-40B4-BE49-F238E27FC236}">
                <a16:creationId xmlns:a16="http://schemas.microsoft.com/office/drawing/2014/main" id="{996B31B8-8983-4C56-87F2-F8E14462269E}"/>
              </a:ext>
            </a:extLst>
          </p:cNvPr>
          <p:cNvSpPr>
            <a:spLocks noGrp="1"/>
          </p:cNvSpPr>
          <p:nvPr>
            <p:ph type="ftr" sz="quarter" idx="11"/>
          </p:nvPr>
        </p:nvSpPr>
        <p:spPr/>
        <p:txBody>
          <a:bodyPr/>
          <a:lstStyle>
            <a:defPPr/>
          </a:lstStyle>
          <a:p>
            <a:endParaRPr lang="en-US"/>
          </a:p>
        </p:txBody>
      </p:sp>
      <p:sp>
        <p:nvSpPr>
          <p:cNvPr id="4" name="Slide Number Placeholder 3">
            <a:extLst>
              <a:ext uri="{FF2B5EF4-FFF2-40B4-BE49-F238E27FC236}">
                <a16:creationId xmlns:a16="http://schemas.microsoft.com/office/drawing/2014/main" id="{924D0591-3931-4B29-B0F2-C1A85565E12D}"/>
              </a:ext>
            </a:extLst>
          </p:cNvPr>
          <p:cNvSpPr>
            <a:spLocks noGrp="1"/>
          </p:cNvSpPr>
          <p:nvPr>
            <p:ph type="sldNum" sz="quarter" idx="12"/>
          </p:nvPr>
        </p:nvSpPr>
        <p:spPr/>
        <p:txBody>
          <a:bodyPr/>
          <a:lstStyle>
            <a:defPPr/>
          </a:lstStyle>
          <a:p>
            <a:fld id="{96291853-D8BA-4ADF-ADA5-C25C484460C4}" type="slidenum">
              <a:rPr lang="en-US" smtClean="0"/>
              <a:pPr/>
              <a:t>‹#›</a:t>
            </a:fld>
            <a:endParaRPr lang="en-US"/>
          </a:p>
        </p:txBody>
      </p:sp>
    </p:spTree>
    <p:extLst>
      <p:ext uri="{BB962C8B-B14F-4D97-AF65-F5344CB8AC3E}">
        <p14:creationId xmlns:p14="http://schemas.microsoft.com/office/powerpoint/2010/main" val="874972895"/>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0D562-6AED-4485-827B-2F7AA9812949}"/>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C081D9-F4BF-4EAC-A025-67D373CDEE3E}"/>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DEDA17-FF75-40B2-A03A-F29482B41D4B}"/>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BDE67D-1A89-4B82-846F-AE22A42E02C1}"/>
              </a:ext>
            </a:extLst>
          </p:cNvPr>
          <p:cNvSpPr>
            <a:spLocks noGrp="1"/>
          </p:cNvSpPr>
          <p:nvPr>
            <p:ph type="dt" sz="half" idx="10"/>
          </p:nvPr>
        </p:nvSpPr>
        <p:spPr/>
        <p:txBody>
          <a:bodyPr/>
          <a:lstStyle>
            <a:defPPr/>
          </a:lstStyle>
          <a:p>
            <a:fld id="{3B32F37C-FB63-4B8F-9A59-46CE0019D03F}" type="datetimeFigureOut">
              <a:rPr lang="en-US" smtClean="0"/>
              <a:pPr/>
              <a:t>8/24/2021</a:t>
            </a:fld>
            <a:endParaRPr lang="en-US"/>
          </a:p>
        </p:txBody>
      </p:sp>
      <p:sp>
        <p:nvSpPr>
          <p:cNvPr id="6" name="Footer Placeholder 5">
            <a:extLst>
              <a:ext uri="{FF2B5EF4-FFF2-40B4-BE49-F238E27FC236}">
                <a16:creationId xmlns:a16="http://schemas.microsoft.com/office/drawing/2014/main" id="{07664EB7-A8E2-4C0F-B079-BF09C6DC6EB5}"/>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63EDF377-8DED-4CC1-9281-FB2985EDCF7E}"/>
              </a:ext>
            </a:extLst>
          </p:cNvPr>
          <p:cNvSpPr>
            <a:spLocks noGrp="1"/>
          </p:cNvSpPr>
          <p:nvPr>
            <p:ph type="sldNum" sz="quarter" idx="12"/>
          </p:nvPr>
        </p:nvSpPr>
        <p:spPr/>
        <p:txBody>
          <a:bodyPr/>
          <a:lstStyle>
            <a:defPPr/>
          </a:lstStyle>
          <a:p>
            <a:fld id="{96291853-D8BA-4ADF-ADA5-C25C484460C4}" type="slidenum">
              <a:rPr lang="en-US" smtClean="0"/>
              <a:pPr/>
              <a:t>‹#›</a:t>
            </a:fld>
            <a:endParaRPr lang="en-US"/>
          </a:p>
        </p:txBody>
      </p:sp>
    </p:spTree>
    <p:extLst>
      <p:ext uri="{BB962C8B-B14F-4D97-AF65-F5344CB8AC3E}">
        <p14:creationId xmlns:p14="http://schemas.microsoft.com/office/powerpoint/2010/main" val="1388475983"/>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ED538-E104-4F45-A7CD-5A4F4F6DAA3C}"/>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E6E5A23-2652-4454-9A25-7E7D7B477628}"/>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C41189-E031-4C47-A5FB-FCDBE60DCAD0}"/>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B51F7A-3C4B-4A19-A797-017D18315DF4}"/>
              </a:ext>
            </a:extLst>
          </p:cNvPr>
          <p:cNvSpPr>
            <a:spLocks noGrp="1"/>
          </p:cNvSpPr>
          <p:nvPr>
            <p:ph type="dt" sz="half" idx="10"/>
          </p:nvPr>
        </p:nvSpPr>
        <p:spPr/>
        <p:txBody>
          <a:bodyPr/>
          <a:lstStyle>
            <a:defPPr/>
          </a:lstStyle>
          <a:p>
            <a:fld id="{3B32F37C-FB63-4B8F-9A59-46CE0019D03F}" type="datetimeFigureOut">
              <a:rPr lang="en-US" smtClean="0"/>
              <a:pPr/>
              <a:t>8/24/2021</a:t>
            </a:fld>
            <a:endParaRPr lang="en-US"/>
          </a:p>
        </p:txBody>
      </p:sp>
      <p:sp>
        <p:nvSpPr>
          <p:cNvPr id="6" name="Footer Placeholder 5">
            <a:extLst>
              <a:ext uri="{FF2B5EF4-FFF2-40B4-BE49-F238E27FC236}">
                <a16:creationId xmlns:a16="http://schemas.microsoft.com/office/drawing/2014/main" id="{14EE11E3-1BAC-4D3B-8CC2-193AF2E8F0D4}"/>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A8416124-F1D1-43B4-AF65-46E82E586146}"/>
              </a:ext>
            </a:extLst>
          </p:cNvPr>
          <p:cNvSpPr>
            <a:spLocks noGrp="1"/>
          </p:cNvSpPr>
          <p:nvPr>
            <p:ph type="sldNum" sz="quarter" idx="12"/>
          </p:nvPr>
        </p:nvSpPr>
        <p:spPr/>
        <p:txBody>
          <a:bodyPr/>
          <a:lstStyle>
            <a:defPPr/>
          </a:lstStyle>
          <a:p>
            <a:fld id="{96291853-D8BA-4ADF-ADA5-C25C484460C4}" type="slidenum">
              <a:rPr lang="en-US" smtClean="0"/>
              <a:pPr/>
              <a:t>‹#›</a:t>
            </a:fld>
            <a:endParaRPr lang="en-US"/>
          </a:p>
        </p:txBody>
      </p:sp>
    </p:spTree>
    <p:extLst>
      <p:ext uri="{BB962C8B-B14F-4D97-AF65-F5344CB8AC3E}">
        <p14:creationId xmlns:p14="http://schemas.microsoft.com/office/powerpoint/2010/main" val="2323492752"/>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13724-FDC1-4460-A093-CC609BF92E92}"/>
              </a:ext>
            </a:extLst>
          </p:cNvPr>
          <p:cNvSpPr>
            <a:spLocks noGrp="1"/>
          </p:cNvSpPr>
          <p:nvPr>
            <p:ph type="title"/>
          </p:nvPr>
        </p:nvSpPr>
        <p:spPr/>
        <p:txBody>
          <a:bodyPr/>
          <a:lstStyle>
            <a:defPPr/>
          </a:lstStyle>
          <a:p>
            <a:r>
              <a:rPr lang="en-US"/>
              <a:t>Click to edit Master title style</a:t>
            </a:r>
          </a:p>
        </p:txBody>
      </p:sp>
      <p:sp>
        <p:nvSpPr>
          <p:cNvPr id="3" name="Vertical Text Placeholder 2">
            <a:extLst>
              <a:ext uri="{FF2B5EF4-FFF2-40B4-BE49-F238E27FC236}">
                <a16:creationId xmlns:a16="http://schemas.microsoft.com/office/drawing/2014/main" id="{5BBE4121-8886-4C2F-9C20-70F54E313E7F}"/>
              </a:ext>
            </a:extLst>
          </p:cNvPr>
          <p:cNvSpPr>
            <a:spLocks noGrp="1"/>
          </p:cNvSpPr>
          <p:nvPr>
            <p:ph type="body" orient="vert" idx="1"/>
          </p:nvPr>
        </p:nvSpPr>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1FB83-2B89-4ED1-9FA0-6ACE9BAF19B8}"/>
              </a:ext>
            </a:extLst>
          </p:cNvPr>
          <p:cNvSpPr>
            <a:spLocks noGrp="1"/>
          </p:cNvSpPr>
          <p:nvPr>
            <p:ph type="dt" sz="half" idx="10"/>
          </p:nvPr>
        </p:nvSpPr>
        <p:spPr/>
        <p:txBody>
          <a:bodyPr/>
          <a:lstStyle>
            <a:defPPr/>
          </a:lstStyle>
          <a:p>
            <a:fld id="{3B32F37C-FB63-4B8F-9A59-46CE0019D03F}" type="datetimeFigureOut">
              <a:rPr lang="en-US" smtClean="0"/>
              <a:pPr/>
              <a:t>8/24/2021</a:t>
            </a:fld>
            <a:endParaRPr lang="en-US"/>
          </a:p>
        </p:txBody>
      </p:sp>
      <p:sp>
        <p:nvSpPr>
          <p:cNvPr id="5" name="Footer Placeholder 4">
            <a:extLst>
              <a:ext uri="{FF2B5EF4-FFF2-40B4-BE49-F238E27FC236}">
                <a16:creationId xmlns:a16="http://schemas.microsoft.com/office/drawing/2014/main" id="{63CA5727-E0D7-4A47-9FB4-D2913B524597}"/>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29ECAC4D-7669-43BE-A785-5890203234D4}"/>
              </a:ext>
            </a:extLst>
          </p:cNvPr>
          <p:cNvSpPr>
            <a:spLocks noGrp="1"/>
          </p:cNvSpPr>
          <p:nvPr>
            <p:ph type="sldNum" sz="quarter" idx="12"/>
          </p:nvPr>
        </p:nvSpPr>
        <p:spPr/>
        <p:txBody>
          <a:bodyPr/>
          <a:lstStyle>
            <a:defPPr/>
          </a:lstStyle>
          <a:p>
            <a:fld id="{96291853-D8BA-4ADF-ADA5-C25C484460C4}" type="slidenum">
              <a:rPr lang="en-US" smtClean="0"/>
              <a:pPr/>
              <a:t>‹#›</a:t>
            </a:fld>
            <a:endParaRPr lang="en-US"/>
          </a:p>
        </p:txBody>
      </p:sp>
    </p:spTree>
    <p:extLst>
      <p:ext uri="{BB962C8B-B14F-4D97-AF65-F5344CB8AC3E}">
        <p14:creationId xmlns:p14="http://schemas.microsoft.com/office/powerpoint/2010/main" val="842520119"/>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335F6E-3FA7-4057-9A0D-9F9A620CF42A}"/>
              </a:ext>
            </a:extLst>
          </p:cNvPr>
          <p:cNvSpPr>
            <a:spLocks noGrp="1"/>
          </p:cNvSpPr>
          <p:nvPr>
            <p:ph type="title" orient="vert"/>
          </p:nvPr>
        </p:nvSpPr>
        <p:spPr>
          <a:xfrm>
            <a:off x="8724900" y="365125"/>
            <a:ext cx="2628900" cy="5811838"/>
          </a:xfrm>
        </p:spPr>
        <p:txBody>
          <a:bodyPr vert="eaVert"/>
          <a:lstStyle>
            <a:defPPr/>
          </a:lstStyle>
          <a:p>
            <a:r>
              <a:rPr lang="en-US"/>
              <a:t>Click to edit Master title style</a:t>
            </a:r>
          </a:p>
        </p:txBody>
      </p:sp>
      <p:sp>
        <p:nvSpPr>
          <p:cNvPr id="3" name="Vertical Text Placeholder 2">
            <a:extLst>
              <a:ext uri="{FF2B5EF4-FFF2-40B4-BE49-F238E27FC236}">
                <a16:creationId xmlns:a16="http://schemas.microsoft.com/office/drawing/2014/main" id="{D09A29FA-5341-4187-8FB5-1F05EBD17963}"/>
              </a:ext>
            </a:extLst>
          </p:cNvPr>
          <p:cNvSpPr>
            <a:spLocks noGrp="1"/>
          </p:cNvSpPr>
          <p:nvPr>
            <p:ph type="body" orient="vert" idx="1"/>
          </p:nvPr>
        </p:nvSpPr>
        <p:spPr>
          <a:xfrm>
            <a:off x="838200" y="365125"/>
            <a:ext cx="7734300" cy="5811838"/>
          </a:xfrm>
        </p:spPr>
        <p:txBody>
          <a:bodyPr vert="eaVert"/>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51C3A7-FBF6-4124-B4BA-7C834C1E55D7}"/>
              </a:ext>
            </a:extLst>
          </p:cNvPr>
          <p:cNvSpPr>
            <a:spLocks noGrp="1"/>
          </p:cNvSpPr>
          <p:nvPr>
            <p:ph type="dt" sz="half" idx="10"/>
          </p:nvPr>
        </p:nvSpPr>
        <p:spPr/>
        <p:txBody>
          <a:bodyPr/>
          <a:lstStyle>
            <a:defPPr/>
          </a:lstStyle>
          <a:p>
            <a:fld id="{3B32F37C-FB63-4B8F-9A59-46CE0019D03F}" type="datetimeFigureOut">
              <a:rPr lang="en-US" smtClean="0"/>
              <a:pPr/>
              <a:t>8/24/2021</a:t>
            </a:fld>
            <a:endParaRPr lang="en-US"/>
          </a:p>
        </p:txBody>
      </p:sp>
      <p:sp>
        <p:nvSpPr>
          <p:cNvPr id="5" name="Footer Placeholder 4">
            <a:extLst>
              <a:ext uri="{FF2B5EF4-FFF2-40B4-BE49-F238E27FC236}">
                <a16:creationId xmlns:a16="http://schemas.microsoft.com/office/drawing/2014/main" id="{D4F3A0FE-F05F-43EA-AC59-C849F8E3F347}"/>
              </a:ext>
            </a:extLst>
          </p:cNvPr>
          <p:cNvSpPr>
            <a:spLocks noGrp="1"/>
          </p:cNvSpPr>
          <p:nvPr>
            <p:ph type="ftr" sz="quarter" idx="11"/>
          </p:nvPr>
        </p:nvSpPr>
        <p:spPr/>
        <p:txBody>
          <a:bodyPr/>
          <a:lstStyle>
            <a:defPPr/>
          </a:lstStyle>
          <a:p>
            <a:endParaRPr lang="en-US"/>
          </a:p>
        </p:txBody>
      </p:sp>
      <p:sp>
        <p:nvSpPr>
          <p:cNvPr id="6" name="Slide Number Placeholder 5">
            <a:extLst>
              <a:ext uri="{FF2B5EF4-FFF2-40B4-BE49-F238E27FC236}">
                <a16:creationId xmlns:a16="http://schemas.microsoft.com/office/drawing/2014/main" id="{C9AD35B3-0AD4-4AFD-9C75-75EE6FE1F8E2}"/>
              </a:ext>
            </a:extLst>
          </p:cNvPr>
          <p:cNvSpPr>
            <a:spLocks noGrp="1"/>
          </p:cNvSpPr>
          <p:nvPr>
            <p:ph type="sldNum" sz="quarter" idx="12"/>
          </p:nvPr>
        </p:nvSpPr>
        <p:spPr/>
        <p:txBody>
          <a:bodyPr/>
          <a:lstStyle>
            <a:defPPr/>
          </a:lstStyle>
          <a:p>
            <a:fld id="{96291853-D8BA-4ADF-ADA5-C25C484460C4}" type="slidenum">
              <a:rPr lang="en-US" smtClean="0"/>
              <a:pPr/>
              <a:t>‹#›</a:t>
            </a:fld>
            <a:endParaRPr lang="en-US"/>
          </a:p>
        </p:txBody>
      </p:sp>
    </p:spTree>
    <p:extLst>
      <p:ext uri="{BB962C8B-B14F-4D97-AF65-F5344CB8AC3E}">
        <p14:creationId xmlns:p14="http://schemas.microsoft.com/office/powerpoint/2010/main" val="2196617461"/>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83ECB6-0F34-4146-9297-6849F88CA4AA}" type="datetimeFigureOut">
              <a:rPr lang="en-US" smtClean="0"/>
              <a:pPr/>
              <a:t>8/24/2021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DF71B-2292-4CA2-A2BC-EAB68A159310}"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37129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ECB6-0F34-4146-9297-6849F88CA4AA}" type="datetimeFigureOut">
              <a:rPr lang="en-US" smtClean="0"/>
              <a:pPr/>
              <a:t>8/24/2021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DF71B-2292-4CA2-A2BC-EAB68A159310}" type="slidenum">
              <a:rPr lang="en-US" smtClean="0"/>
              <a:pPr/>
              <a:t>‹#›</a:t>
            </a:fld>
            <a:endParaRPr lang="en-US"/>
          </a:p>
        </p:txBody>
      </p:sp>
    </p:spTree>
    <p:extLst>
      <p:ext uri="{BB962C8B-B14F-4D97-AF65-F5344CB8AC3E}">
        <p14:creationId xmlns:p14="http://schemas.microsoft.com/office/powerpoint/2010/main" val="285794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0388-9578-426C-9EA7-64723DA5C0E5}"/>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FE2B5F2-0625-427E-A567-C5620773E2C2}"/>
              </a:ext>
            </a:extLst>
          </p:cNvPr>
          <p:cNvSpPr>
            <a:spLocks noGrp="1"/>
          </p:cNvSpPr>
          <p:nvPr>
            <p:ph idx="1"/>
          </p:nvPr>
        </p:nvSpPr>
        <p:spPr>
          <a:xfrm>
            <a:off x="5183188" y="987425"/>
            <a:ext cx="6172200" cy="4873625"/>
          </a:xfrm>
        </p:spPr>
        <p:txBody>
          <a:bodyPr/>
          <a:lstStyle>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E37841-CF5B-4018-BE8B-CF2C8C594947}"/>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73F6FF-EE28-49F3-B0A5-CF8C02D9D576}"/>
              </a:ext>
            </a:extLst>
          </p:cNvPr>
          <p:cNvSpPr>
            <a:spLocks noGrp="1"/>
          </p:cNvSpPr>
          <p:nvPr>
            <p:ph type="dt" sz="half" idx="10"/>
          </p:nvPr>
        </p:nvSpPr>
        <p:spPr/>
        <p:txBody>
          <a:bodyPr/>
          <a:lstStyle>
            <a:defPPr/>
          </a:lstStyle>
          <a:p>
            <a:fld id="{4E827979-69B9-4A22-B427-7D9BE44318F6}" type="datetimeFigureOut">
              <a:rPr lang="en-US" smtClean="0"/>
              <a:pPr/>
              <a:t>8/24/2021</a:t>
            </a:fld>
            <a:endParaRPr lang="en-US"/>
          </a:p>
        </p:txBody>
      </p:sp>
      <p:sp>
        <p:nvSpPr>
          <p:cNvPr id="6" name="Footer Placeholder 5">
            <a:extLst>
              <a:ext uri="{FF2B5EF4-FFF2-40B4-BE49-F238E27FC236}">
                <a16:creationId xmlns:a16="http://schemas.microsoft.com/office/drawing/2014/main" id="{45DAA249-985B-4EC1-8B77-02A4E3D367AB}"/>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4726DB11-0387-4BA8-BD60-4513AE63DDD4}"/>
              </a:ext>
            </a:extLst>
          </p:cNvPr>
          <p:cNvSpPr>
            <a:spLocks noGrp="1"/>
          </p:cNvSpPr>
          <p:nvPr>
            <p:ph type="sldNum" sz="quarter" idx="12"/>
          </p:nvPr>
        </p:nvSpPr>
        <p:spPr/>
        <p:txBody>
          <a:bodyPr/>
          <a:lstStyle>
            <a:defPPr/>
          </a:lstStyle>
          <a:p>
            <a:fld id="{8589C695-92D1-4F0F-B21F-C72AC587B2B8}" type="slidenum">
              <a:rPr lang="en-US" smtClean="0"/>
              <a:pPr/>
              <a:t>‹#›</a:t>
            </a:fld>
            <a:endParaRPr lang="en-US"/>
          </a:p>
        </p:txBody>
      </p:sp>
    </p:spTree>
    <p:extLst>
      <p:ext uri="{BB962C8B-B14F-4D97-AF65-F5344CB8AC3E}">
        <p14:creationId xmlns:p14="http://schemas.microsoft.com/office/powerpoint/2010/main" val="262198530"/>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83ECB6-0F34-4146-9297-6849F88CA4AA}" type="datetimeFigureOut">
              <a:rPr lang="en-US" smtClean="0"/>
              <a:pPr/>
              <a:t>8/24/2021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DF71B-2292-4CA2-A2BC-EAB68A159310}"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8033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83ECB6-0F34-4146-9297-6849F88CA4AA}" type="datetimeFigureOut">
              <a:rPr lang="en-US" smtClean="0"/>
              <a:pPr/>
              <a:t>8/24/2021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5DF71B-2292-4CA2-A2BC-EAB68A159310}" type="slidenum">
              <a:rPr lang="en-US" smtClean="0"/>
              <a:pPr/>
              <a:t>‹#›</a:t>
            </a:fld>
            <a:endParaRPr lang="en-US"/>
          </a:p>
        </p:txBody>
      </p:sp>
    </p:spTree>
    <p:extLst>
      <p:ext uri="{BB962C8B-B14F-4D97-AF65-F5344CB8AC3E}">
        <p14:creationId xmlns:p14="http://schemas.microsoft.com/office/powerpoint/2010/main" val="198224101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lumMod val="9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83ECB6-0F34-4146-9297-6849F88CA4AA}" type="datetimeFigureOut">
              <a:rPr lang="en-US" smtClean="0"/>
              <a:pPr/>
              <a:t>8/24/2021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5DF71B-2292-4CA2-A2BC-EAB68A159310}" type="slidenum">
              <a:rPr lang="en-US" smtClean="0"/>
              <a:pPr/>
              <a:t>‹#›</a:t>
            </a:fld>
            <a:endParaRPr lang="en-US"/>
          </a:p>
        </p:txBody>
      </p:sp>
    </p:spTree>
    <p:extLst>
      <p:ext uri="{BB962C8B-B14F-4D97-AF65-F5344CB8AC3E}">
        <p14:creationId xmlns:p14="http://schemas.microsoft.com/office/powerpoint/2010/main" val="414608208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83ECB6-0F34-4146-9297-6849F88CA4AA}" type="datetimeFigureOut">
              <a:rPr lang="en-US" smtClean="0"/>
              <a:pPr/>
              <a:t>8/24/2021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5DF71B-2292-4CA2-A2BC-EAB68A159310}" type="slidenum">
              <a:rPr lang="en-US" smtClean="0"/>
              <a:pPr/>
              <a:t>‹#›</a:t>
            </a:fld>
            <a:endParaRPr lang="en-US"/>
          </a:p>
        </p:txBody>
      </p:sp>
    </p:spTree>
    <p:extLst>
      <p:ext uri="{BB962C8B-B14F-4D97-AF65-F5344CB8AC3E}">
        <p14:creationId xmlns:p14="http://schemas.microsoft.com/office/powerpoint/2010/main" val="177521944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783ECB6-0F34-4146-9297-6849F88CA4AA}" type="datetimeFigureOut">
              <a:rPr lang="en-US" smtClean="0"/>
              <a:pPr/>
              <a:t>8/24/2021</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C5DF71B-2292-4CA2-A2BC-EAB68A159310}" type="slidenum">
              <a:rPr lang="en-US" smtClean="0"/>
              <a:pPr/>
              <a:t>‹#›</a:t>
            </a:fld>
            <a:endParaRPr lang="en-US"/>
          </a:p>
        </p:txBody>
      </p:sp>
    </p:spTree>
    <p:extLst>
      <p:ext uri="{BB962C8B-B14F-4D97-AF65-F5344CB8AC3E}">
        <p14:creationId xmlns:p14="http://schemas.microsoft.com/office/powerpoint/2010/main" val="181719422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4050791"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783ECB6-0F34-4146-9297-6849F88CA4AA}" type="datetimeFigureOut">
              <a:rPr lang="en-US" smtClean="0"/>
              <a:pPr/>
              <a:t>8/24/2021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C5DF71B-2292-4CA2-A2BC-EAB68A159310}" type="slidenum">
              <a:rPr lang="en-US" smtClean="0"/>
              <a:pPr/>
              <a:t>‹#›</a:t>
            </a:fld>
            <a:endParaRPr lang="en-US"/>
          </a:p>
        </p:txBody>
      </p:sp>
    </p:spTree>
    <p:extLst>
      <p:ext uri="{BB962C8B-B14F-4D97-AF65-F5344CB8AC3E}">
        <p14:creationId xmlns:p14="http://schemas.microsoft.com/office/powerpoint/2010/main" val="159808079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chemeClr val="tx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1">
              <a:lumMod val="50000"/>
              <a:lumOff val="5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3783ECB6-0F34-4146-9297-6849F88CA4AA}" type="datetimeFigureOut">
              <a:rPr lang="en-US" smtClean="0"/>
              <a:pPr/>
              <a:t>8/24/2021</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C5DF71B-2292-4CA2-A2BC-EAB68A159310}" type="slidenum">
              <a:rPr lang="en-US" smtClean="0"/>
              <a:pPr/>
              <a:t>‹#›</a:t>
            </a:fld>
            <a:endParaRPr lang="en-US"/>
          </a:p>
        </p:txBody>
      </p:sp>
    </p:spTree>
    <p:extLst>
      <p:ext uri="{BB962C8B-B14F-4D97-AF65-F5344CB8AC3E}">
        <p14:creationId xmlns:p14="http://schemas.microsoft.com/office/powerpoint/2010/main" val="425133923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ECB6-0F34-4146-9297-6849F88CA4AA}" type="datetimeFigureOut">
              <a:rPr lang="en-US" smtClean="0"/>
              <a:pPr/>
              <a:t>8/24/2021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DF71B-2292-4CA2-A2BC-EAB68A159310}" type="slidenum">
              <a:rPr lang="en-US" smtClean="0"/>
              <a:pPr/>
              <a:t>‹#›</a:t>
            </a:fld>
            <a:endParaRPr lang="en-US"/>
          </a:p>
        </p:txBody>
      </p:sp>
    </p:spTree>
    <p:extLst>
      <p:ext uri="{BB962C8B-B14F-4D97-AF65-F5344CB8AC3E}">
        <p14:creationId xmlns:p14="http://schemas.microsoft.com/office/powerpoint/2010/main" val="357893286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83ECB6-0F34-4146-9297-6849F88CA4AA}" type="datetimeFigureOut">
              <a:rPr lang="en-US" smtClean="0"/>
              <a:pPr/>
              <a:t>8/24/2021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5DF71B-2292-4CA2-A2BC-EAB68A159310}" type="slidenum">
              <a:rPr lang="en-US" smtClean="0"/>
              <a:pPr/>
              <a:t>‹#›</a:t>
            </a:fld>
            <a:endParaRPr lang="en-US"/>
          </a:p>
        </p:txBody>
      </p:sp>
    </p:spTree>
    <p:extLst>
      <p:ext uri="{BB962C8B-B14F-4D97-AF65-F5344CB8AC3E}">
        <p14:creationId xmlns:p14="http://schemas.microsoft.com/office/powerpoint/2010/main" val="2389300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0B915-A2E4-4AC0-873A-A0631695B8F2}"/>
              </a:ext>
            </a:extLst>
          </p:cNvPr>
          <p:cNvSpPr>
            <a:spLocks noGrp="1"/>
          </p:cNvSpPr>
          <p:nvPr>
            <p:ph type="title"/>
          </p:nvPr>
        </p:nvSpPr>
        <p:spPr>
          <a:xfrm>
            <a:off x="839788" y="457200"/>
            <a:ext cx="3932237" cy="1600200"/>
          </a:xfrm>
        </p:spPr>
        <p:txBody>
          <a:bodyPr anchor="b"/>
          <a:lstStyle>
            <a:defPPr/>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7D9142-0438-4810-BAED-AC837E93F804}"/>
              </a:ext>
            </a:extLst>
          </p:cNvPr>
          <p:cNvSpPr>
            <a:spLocks noGrp="1"/>
          </p:cNvSpPr>
          <p:nvPr>
            <p:ph type="pic" idx="1"/>
          </p:nvPr>
        </p:nvSpPr>
        <p:spPr>
          <a:xfrm>
            <a:off x="5183188" y="987425"/>
            <a:ext cx="6172200" cy="4873625"/>
          </a:xfrm>
        </p:spPr>
        <p:txBody>
          <a:bodyPr/>
          <a:lstStyle>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FA9828-FB8A-4B07-BB6E-A4DACE2D1ADD}"/>
              </a:ext>
            </a:extLst>
          </p:cNvPr>
          <p:cNvSpPr>
            <a:spLocks noGrp="1"/>
          </p:cNvSpPr>
          <p:nvPr>
            <p:ph type="body" sz="half" idx="2"/>
          </p:nvPr>
        </p:nvSpPr>
        <p:spPr>
          <a:xfrm>
            <a:off x="839788" y="2057400"/>
            <a:ext cx="3932237" cy="3811588"/>
          </a:xfrm>
        </p:spPr>
        <p:txBody>
          <a:bodyPr/>
          <a:lstStyle>
            <a:defPPr/>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D8785C-0711-4B40-B759-6954AAB61961}"/>
              </a:ext>
            </a:extLst>
          </p:cNvPr>
          <p:cNvSpPr>
            <a:spLocks noGrp="1"/>
          </p:cNvSpPr>
          <p:nvPr>
            <p:ph type="dt" sz="half" idx="10"/>
          </p:nvPr>
        </p:nvSpPr>
        <p:spPr/>
        <p:txBody>
          <a:bodyPr/>
          <a:lstStyle>
            <a:defPPr/>
          </a:lstStyle>
          <a:p>
            <a:fld id="{4E827979-69B9-4A22-B427-7D9BE44318F6}" type="datetimeFigureOut">
              <a:rPr lang="en-US" smtClean="0"/>
              <a:pPr/>
              <a:t>8/24/2021</a:t>
            </a:fld>
            <a:endParaRPr lang="en-US"/>
          </a:p>
        </p:txBody>
      </p:sp>
      <p:sp>
        <p:nvSpPr>
          <p:cNvPr id="6" name="Footer Placeholder 5">
            <a:extLst>
              <a:ext uri="{FF2B5EF4-FFF2-40B4-BE49-F238E27FC236}">
                <a16:creationId xmlns:a16="http://schemas.microsoft.com/office/drawing/2014/main" id="{90982A15-2E12-4B4B-8EA4-491B105EDDB2}"/>
              </a:ext>
            </a:extLst>
          </p:cNvPr>
          <p:cNvSpPr>
            <a:spLocks noGrp="1"/>
          </p:cNvSpPr>
          <p:nvPr>
            <p:ph type="ftr" sz="quarter" idx="11"/>
          </p:nvPr>
        </p:nvSpPr>
        <p:spPr/>
        <p:txBody>
          <a:bodyPr/>
          <a:lstStyle>
            <a:defPPr/>
          </a:lstStyle>
          <a:p>
            <a:endParaRPr lang="en-US"/>
          </a:p>
        </p:txBody>
      </p:sp>
      <p:sp>
        <p:nvSpPr>
          <p:cNvPr id="7" name="Slide Number Placeholder 6">
            <a:extLst>
              <a:ext uri="{FF2B5EF4-FFF2-40B4-BE49-F238E27FC236}">
                <a16:creationId xmlns:a16="http://schemas.microsoft.com/office/drawing/2014/main" id="{11E4B7F5-EA85-44AE-953A-948EA19E2155}"/>
              </a:ext>
            </a:extLst>
          </p:cNvPr>
          <p:cNvSpPr>
            <a:spLocks noGrp="1"/>
          </p:cNvSpPr>
          <p:nvPr>
            <p:ph type="sldNum" sz="quarter" idx="12"/>
          </p:nvPr>
        </p:nvSpPr>
        <p:spPr/>
        <p:txBody>
          <a:bodyPr/>
          <a:lstStyle>
            <a:defPPr/>
          </a:lstStyle>
          <a:p>
            <a:fld id="{8589C695-92D1-4F0F-B21F-C72AC587B2B8}" type="slidenum">
              <a:rPr lang="en-US" smtClean="0"/>
              <a:pPr/>
              <a:t>‹#›</a:t>
            </a:fld>
            <a:endParaRPr lang="en-US"/>
          </a:p>
        </p:txBody>
      </p:sp>
    </p:spTree>
    <p:extLst>
      <p:ext uri="{BB962C8B-B14F-4D97-AF65-F5344CB8AC3E}">
        <p14:creationId xmlns:p14="http://schemas.microsoft.com/office/powerpoint/2010/main" val="92324045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3F3EE8-31B2-4EA1-ADFF-EB08E14F11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D2214B00-DADE-45AF-A5E1-42B72926EA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D93CA-D594-48EF-B546-1AE00DAA80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E827979-69B9-4A22-B427-7D9BE44318F6}" type="datetimeFigureOut">
              <a:rPr lang="en-US" smtClean="0"/>
              <a:pPr/>
              <a:t>8/24/2021</a:t>
            </a:fld>
            <a:endParaRPr lang="en-US"/>
          </a:p>
        </p:txBody>
      </p:sp>
      <p:sp>
        <p:nvSpPr>
          <p:cNvPr id="5" name="Footer Placeholder 4">
            <a:extLst>
              <a:ext uri="{FF2B5EF4-FFF2-40B4-BE49-F238E27FC236}">
                <a16:creationId xmlns:a16="http://schemas.microsoft.com/office/drawing/2014/main" id="{4B5E64A2-76BF-438A-A01C-930C8F60F1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7F731D29-DD2E-426C-A5FB-1C71E47F1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589C695-92D1-4F0F-B21F-C72AC587B2B8}" type="slidenum">
              <a:rPr lang="en-US" smtClean="0"/>
              <a:pPr/>
              <a:t>‹#›</a:t>
            </a:fld>
            <a:endParaRPr lang="en-US"/>
          </a:p>
        </p:txBody>
      </p:sp>
    </p:spTree>
    <p:extLst>
      <p:ext uri="{BB962C8B-B14F-4D97-AF65-F5344CB8AC3E}">
        <p14:creationId xmlns:p14="http://schemas.microsoft.com/office/powerpoint/2010/main" val="120146686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433012-3369-4167-AA17-86A26CE570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49C9E742-865C-4C0B-A1A6-1E62573D7F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46982-FE25-4A6E-8B39-7B1044AE2E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8466776-57AD-47B0-BAD3-F6FAF5FD00C5}" type="datetimeFigureOut">
              <a:rPr lang="en-US" smtClean="0"/>
              <a:pPr/>
              <a:t>8/24/2021</a:t>
            </a:fld>
            <a:endParaRPr lang="en-US"/>
          </a:p>
        </p:txBody>
      </p:sp>
      <p:sp>
        <p:nvSpPr>
          <p:cNvPr id="5" name="Footer Placeholder 4">
            <a:extLst>
              <a:ext uri="{FF2B5EF4-FFF2-40B4-BE49-F238E27FC236}">
                <a16:creationId xmlns:a16="http://schemas.microsoft.com/office/drawing/2014/main" id="{406501BE-B9B7-4645-A68C-14A9D0AF86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DE973F30-B23A-4B3A-8029-7855A98B3A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4113017-CBE7-4F6D-9A11-8A3A2C504070}" type="slidenum">
              <a:rPr lang="en-US" smtClean="0"/>
              <a:pPr/>
              <a:t>‹#›</a:t>
            </a:fld>
            <a:endParaRPr lang="en-US"/>
          </a:p>
        </p:txBody>
      </p:sp>
    </p:spTree>
    <p:extLst>
      <p:ext uri="{BB962C8B-B14F-4D97-AF65-F5344CB8AC3E}">
        <p14:creationId xmlns:p14="http://schemas.microsoft.com/office/powerpoint/2010/main" val="180274511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141AD5-846B-4C26-82CE-881DB99EC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088AA4BC-CDF7-499B-8DAB-EEC8A0A198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EB5FD4-20E7-43AD-B874-BA3A4F045A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0E80173-CB8B-44B6-917A-C845543CAB8A}" type="datetimeFigureOut">
              <a:rPr lang="en-US" smtClean="0"/>
              <a:pPr/>
              <a:t>8/24/2021</a:t>
            </a:fld>
            <a:endParaRPr lang="en-US"/>
          </a:p>
        </p:txBody>
      </p:sp>
      <p:sp>
        <p:nvSpPr>
          <p:cNvPr id="5" name="Footer Placeholder 4">
            <a:extLst>
              <a:ext uri="{FF2B5EF4-FFF2-40B4-BE49-F238E27FC236}">
                <a16:creationId xmlns:a16="http://schemas.microsoft.com/office/drawing/2014/main" id="{6D2B7D26-D365-4D49-B813-F20DECFF2A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F228E45E-D5DC-4B7E-A51A-C3E639527A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11CD55-4FE7-4595-819F-E1982D1F042D}" type="slidenum">
              <a:rPr lang="en-US" smtClean="0"/>
              <a:pPr/>
              <a:t>‹#›</a:t>
            </a:fld>
            <a:endParaRPr lang="en-US"/>
          </a:p>
        </p:txBody>
      </p:sp>
    </p:spTree>
    <p:extLst>
      <p:ext uri="{BB962C8B-B14F-4D97-AF65-F5344CB8AC3E}">
        <p14:creationId xmlns:p14="http://schemas.microsoft.com/office/powerpoint/2010/main" val="95062820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7F7B06-5930-4E9B-8E04-58CF84C28E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33A55559-FEA5-4E43-AE6A-94C5ED0C82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A6E23A-A01E-4C6A-BBB4-3C74D1E649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6BD255A-6E13-43C6-A288-B87C914B7892}" type="datetimeFigureOut">
              <a:rPr lang="en-US" smtClean="0"/>
              <a:pPr/>
              <a:t>8/24/2021</a:t>
            </a:fld>
            <a:endParaRPr lang="en-US"/>
          </a:p>
        </p:txBody>
      </p:sp>
      <p:sp>
        <p:nvSpPr>
          <p:cNvPr id="5" name="Footer Placeholder 4">
            <a:extLst>
              <a:ext uri="{FF2B5EF4-FFF2-40B4-BE49-F238E27FC236}">
                <a16:creationId xmlns:a16="http://schemas.microsoft.com/office/drawing/2014/main" id="{A255D1BB-D5F5-43C6-B75D-261B53731E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77A60162-65AC-4F25-9426-258C005C06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505D52-6CF5-47EA-9E2C-1209C3BA159D}" type="slidenum">
              <a:rPr lang="en-US" smtClean="0"/>
              <a:pPr/>
              <a:t>‹#›</a:t>
            </a:fld>
            <a:endParaRPr lang="en-US"/>
          </a:p>
        </p:txBody>
      </p:sp>
    </p:spTree>
    <p:extLst>
      <p:ext uri="{BB962C8B-B14F-4D97-AF65-F5344CB8AC3E}">
        <p14:creationId xmlns:p14="http://schemas.microsoft.com/office/powerpoint/2010/main" val="143152174"/>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26EB04-B923-4D6F-9C00-1F39C7EB14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C93FBF78-2E0C-4673-932B-D69B2B87CF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21D0EB-FA93-4DCF-A3E3-52CA214477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E9BF6C6-A168-49AA-A64C-657F879787EA}" type="datetimeFigureOut">
              <a:rPr lang="en-US" smtClean="0"/>
              <a:pPr/>
              <a:t>8/24/2021</a:t>
            </a:fld>
            <a:endParaRPr lang="en-US"/>
          </a:p>
        </p:txBody>
      </p:sp>
      <p:sp>
        <p:nvSpPr>
          <p:cNvPr id="5" name="Footer Placeholder 4">
            <a:extLst>
              <a:ext uri="{FF2B5EF4-FFF2-40B4-BE49-F238E27FC236}">
                <a16:creationId xmlns:a16="http://schemas.microsoft.com/office/drawing/2014/main" id="{83C5ED8C-1F15-4128-A938-7B72AF9C74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59E57D9F-7816-4BB1-8493-2B62188D48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B855D9-9414-4320-B85C-E0AB9409DE56}" type="slidenum">
              <a:rPr lang="en-US" smtClean="0"/>
              <a:pPr/>
              <a:t>‹#›</a:t>
            </a:fld>
            <a:endParaRPr lang="en-US"/>
          </a:p>
        </p:txBody>
      </p:sp>
    </p:spTree>
    <p:extLst>
      <p:ext uri="{BB962C8B-B14F-4D97-AF65-F5344CB8AC3E}">
        <p14:creationId xmlns:p14="http://schemas.microsoft.com/office/powerpoint/2010/main" val="1775497266"/>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p:cNvSpPr>
            <a:spLocks noGrp="1"/>
          </p:cNvSpPr>
          <p:nvPr>
            <p:ph type="body" idx="1"/>
          </p:nvPr>
        </p:nvSpPr>
        <p:spPr>
          <a:xfrm>
            <a:off x="609600" y="1600202"/>
            <a:ext cx="10972800" cy="4525962"/>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defPPr>
              <a:defRPr lang="en-US"/>
            </a:defPPr>
            <a:lvl1pPr marL="0" algn="l"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fld id="{1D8BD707-D9CF-40AE-B4C6-C98DA3205C09}" type="datetimeFigureOut">
              <a:rPr lang="en-US" smtClean="0"/>
              <a:pPr/>
              <a:t>8/24/2021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defPPr>
              <a:defRPr lang="en-US"/>
            </a:defPPr>
            <a:lvl1pPr marL="0" algn="ctr"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defPPr>
              <a:defRPr lang="en-US"/>
            </a:defPPr>
            <a:lvl1pPr marL="0" algn="r" defTabSz="1219200" rtl="0" eaLnBrk="1" latinLnBrk="0" hangingPunct="1">
              <a:defRPr sz="1600" kern="1200">
                <a:solidFill>
                  <a:schemeClr val="tx1">
                    <a:tint val="75000"/>
                  </a:schemeClr>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Lst>
  <p:transition/>
  <p:txStyles>
    <p:titleStyle>
      <a:lvl1pPr algn="ctr" defTabSz="1219200" rtl="0" eaLnBrk="1" latinLnBrk="0" hangingPunct="1">
        <a:spcBef>
          <a:spcPct val="0"/>
        </a:spcBef>
        <a:buNone/>
        <a:defRPr sz="5867"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600" indent="-381000" algn="l" defTabSz="121920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4000" indent="-304800" algn="l" defTabSz="121920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2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8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4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20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600" indent="-304800" algn="l" defTabSz="121920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122C45-53C6-4D66-83C1-EC3695362A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defPPr/>
          </a:lstStyle>
          <a:p>
            <a:r>
              <a:rPr lang="en-US"/>
              <a:t>Click to edit Master title style</a:t>
            </a:r>
          </a:p>
        </p:txBody>
      </p:sp>
      <p:sp>
        <p:nvSpPr>
          <p:cNvPr id="3" name="Text Placeholder 2">
            <a:extLst>
              <a:ext uri="{FF2B5EF4-FFF2-40B4-BE49-F238E27FC236}">
                <a16:creationId xmlns:a16="http://schemas.microsoft.com/office/drawing/2014/main" id="{B8D9AA66-5C41-49E4-BDFB-F896FB375E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BC19D-82D8-41EF-B7DA-BC7AFCF1E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32F37C-FB63-4B8F-9A59-46CE0019D03F}" type="datetimeFigureOut">
              <a:rPr lang="en-US" smtClean="0"/>
              <a:pPr/>
              <a:t>8/24/2021</a:t>
            </a:fld>
            <a:endParaRPr lang="en-US"/>
          </a:p>
        </p:txBody>
      </p:sp>
      <p:sp>
        <p:nvSpPr>
          <p:cNvPr id="5" name="Footer Placeholder 4">
            <a:extLst>
              <a:ext uri="{FF2B5EF4-FFF2-40B4-BE49-F238E27FC236}">
                <a16:creationId xmlns:a16="http://schemas.microsoft.com/office/drawing/2014/main" id="{22188AC6-8C3D-46BF-976E-55AE7761A7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6" name="Slide Number Placeholder 5">
            <a:extLst>
              <a:ext uri="{FF2B5EF4-FFF2-40B4-BE49-F238E27FC236}">
                <a16:creationId xmlns:a16="http://schemas.microsoft.com/office/drawing/2014/main" id="{F2C264CB-D4CE-40B1-B80D-536CD14777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6291853-D8BA-4ADF-ADA5-C25C484460C4}" type="slidenum">
              <a:rPr lang="en-US" smtClean="0"/>
              <a:pPr/>
              <a:t>‹#›</a:t>
            </a:fld>
            <a:endParaRPr lang="en-US"/>
          </a:p>
        </p:txBody>
      </p:sp>
    </p:spTree>
    <p:extLst>
      <p:ext uri="{BB962C8B-B14F-4D97-AF65-F5344CB8AC3E}">
        <p14:creationId xmlns:p14="http://schemas.microsoft.com/office/powerpoint/2010/main" val="335393700"/>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E827979-69B9-4A22-B427-7D9BE44318F6}" type="datetimeFigureOut">
              <a:rPr lang="en-US" smtClean="0"/>
              <a:pPr/>
              <a:t>8/24/2021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589C695-92D1-4F0F-B21F-C72AC587B2B8}"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778693"/>
      </p:ext>
    </p:extLst>
  </p:cSld>
  <p:clrMap bg1="dk1" tx1="lt1" bg2="dk2"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3"/>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3"/>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3"/>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9.xml"/></Relationships>
</file>

<file path=ppt/slides/_rels/slide10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9.xml"/></Relationships>
</file>

<file path=ppt/slides/_rels/slide10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9.xml"/></Relationships>
</file>

<file path=ppt/slides/_rels/slide1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9.xml"/></Relationships>
</file>

<file path=ppt/slides/_rels/slide10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9.xml"/></Relationships>
</file>

<file path=ppt/slides/_rels/slide10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9.xml"/></Relationships>
</file>

<file path=ppt/slides/_rels/slide11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png"/><Relationship Id="rId1" Type="http://schemas.openxmlformats.org/officeDocument/2006/relationships/slideLayout" Target="../slideLayouts/slideLayout79.xml"/><Relationship Id="rId5" Type="http://schemas.openxmlformats.org/officeDocument/2006/relationships/image" Target="../media/image58.jpeg"/><Relationship Id="rId4" Type="http://schemas.openxmlformats.org/officeDocument/2006/relationships/image" Target="../media/image57.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9.xml"/></Relationships>
</file>

<file path=ppt/slides/_rels/slide11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9.xml"/></Relationships>
</file>

<file path=ppt/slides/_rels/slide1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9.xml"/></Relationships>
</file>

<file path=ppt/slides/_rels/slide1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9.xml"/></Relationships>
</file>

<file path=ppt/slides/_rels/slide12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9.xml"/></Relationships>
</file>

<file path=ppt/slides/_rels/slide1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9.xml"/></Relationships>
</file>

<file path=ppt/slides/_rels/slide1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9.xml"/></Relationships>
</file>

<file path=ppt/slides/_rels/slide1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9.xml"/></Relationships>
</file>

<file path=ppt/slides/_rels/slide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9.xml"/></Relationships>
</file>

<file path=ppt/slides/_rels/slide1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9.xml"/></Relationships>
</file>

<file path=ppt/slides/_rels/slide1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9.xml"/></Relationships>
</file>

<file path=ppt/slides/_rels/slide13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9.xml"/></Relationships>
</file>

<file path=ppt/slides/_rels/slide1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9.xml"/></Relationships>
</file>

<file path=ppt/slides/_rels/slide2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9.xml"/></Relationships>
</file>

<file path=ppt/slides/_rels/slide2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9.xml"/></Relationships>
</file>

<file path=ppt/slides/_rels/slide2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9.xml"/></Relationships>
</file>

<file path=ppt/slides/_rels/slide2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9.xml"/></Relationships>
</file>

<file path=ppt/slides/_rels/slide2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9.xml"/></Relationships>
</file>

<file path=ppt/slides/_rels/slide22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9.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9.xml"/></Relationships>
</file>

<file path=ppt/slides/_rels/slide2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9.xml"/></Relationships>
</file>

<file path=ppt/slides/_rels/slide2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9.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2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3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9.xml"/></Relationships>
</file>

<file path=ppt/slides/_rels/slide23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9.xml"/></Relationships>
</file>

<file path=ppt/slides/_rels/slide23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9.xml"/></Relationships>
</file>

<file path=ppt/slides/_rels/slide23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9.xml"/></Relationships>
</file>

<file path=ppt/slides/_rels/slide23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9.xml"/></Relationships>
</file>

<file path=ppt/slides/_rels/slide2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9.xml"/></Relationships>
</file>

<file path=ppt/slides/_rels/slide2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9.xml"/></Relationships>
</file>

<file path=ppt/slides/_rels/slide23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9.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3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4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9.xml"/></Relationships>
</file>

<file path=ppt/slides/_rels/slide2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9.xml"/></Relationships>
</file>

<file path=ppt/slides/_rels/slide24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9.xml"/></Relationships>
</file>

<file path=ppt/slides/_rels/slide24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9.xml"/></Relationships>
</file>

<file path=ppt/slides/_rels/slide2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9.xml"/></Relationships>
</file>

<file path=ppt/slides/_rels/slide2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9.xml"/></Relationships>
</file>

<file path=ppt/slides/_rels/slide2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9.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4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9.xml"/></Relationships>
</file>

<file path=ppt/slides/_rels/slide24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5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9.xml"/></Relationships>
</file>

<file path=ppt/slides/_rels/slide2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9.xml"/></Relationships>
</file>

<file path=ppt/slides/_rels/slide2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9.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9.xml"/></Relationships>
</file>

<file path=ppt/slides/_rels/slide2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9.xml"/></Relationships>
</file>

<file path=ppt/slides/_rels/slide2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9.xml"/></Relationships>
</file>

<file path=ppt/slides/_rels/slide2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9.xml"/></Relationships>
</file>

<file path=ppt/slides/_rels/slide25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9.xml"/></Relationships>
</file>

<file path=ppt/slides/_rels/slide259.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0.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79.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9.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4.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79.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9.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9.xml"/></Relationships>
</file>

<file path=ppt/slides/_rels/slide28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9.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3.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9.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88.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9.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9.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9.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9.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22.xml.rels><?xml version="1.0" encoding="UTF-8" standalone="yes"?>
<Relationships xmlns="http://schemas.openxmlformats.org/package/2006/relationships"><Relationship Id="rId2" Type="http://schemas.openxmlformats.org/officeDocument/2006/relationships/hyperlink" Target="http://www.pypi.org/" TargetMode="External"/><Relationship Id="rId1" Type="http://schemas.openxmlformats.org/officeDocument/2006/relationships/slideLayout" Target="../slideLayouts/slideLayout57.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2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68.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9.xml"/></Relationships>
</file>

<file path=ppt/slides/_rels/slide33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9.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9.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9.xml"/></Relationships>
</file>

<file path=ppt/slides/_rels/slide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9.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9.xml"/></Relationships>
</file>

<file path=ppt/slides/_rels/slide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9.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9.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9.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9.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9.xml"/></Relationships>
</file>

<file path=ppt/slides/_rels/slide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9.xml"/></Relationships>
</file>

<file path=ppt/slides/_rels/slide8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9.xml"/></Relationships>
</file>

<file path=ppt/slides/_rels/slide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9.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9.xml"/></Relationships>
</file>

<file path=ppt/slides/_rels/slide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9.xml"/></Relationships>
</file>

<file path=ppt/slides/_rels/slide8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9.xml"/></Relationships>
</file>

<file path=ppt/slides/_rels/slide8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9.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9.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9.xml"/></Relationships>
</file>

<file path=ppt/slides/_rels/slide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9.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9.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9.xml"/><Relationship Id="rId4" Type="http://schemas.openxmlformats.org/officeDocument/2006/relationships/image" Target="../media/image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QuerySet API</a:t>
            </a:r>
            <a:endParaRPr lang="en-US" b="1" u="sng" err="1">
              <a:latin typeface="Times New Roman" panose="02020603050405020304" pitchFamily="18" charset="0"/>
              <a:cs typeface="Times New Roman" panose="02020603050405020304" pitchFamily="18" charset="0"/>
            </a:endParaRPr>
          </a:p>
        </p:txBody>
      </p:sp>
      <p:sp useBgFill="1">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pPr marL="0" indent="0">
              <a:buNone/>
            </a:pPr>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QuerySet</a:t>
            </a:r>
            <a:r>
              <a:rPr lang="en-US" sz="2000" dirty="0">
                <a:latin typeface="Times New Roman" panose="02020603050405020304" pitchFamily="18" charset="0"/>
                <a:cs typeface="Times New Roman" panose="02020603050405020304" pitchFamily="18" charset="0"/>
              </a:rPr>
              <a:t> can be defined as a list containing all those objects we have created using the Django model. </a:t>
            </a:r>
          </a:p>
          <a:p>
            <a:pPr marL="0" indent="0">
              <a:buNone/>
            </a:pPr>
            <a:r>
              <a:rPr lang="en-US" sz="2000" dirty="0" err="1">
                <a:latin typeface="Times New Roman" panose="02020603050405020304" pitchFamily="18" charset="0"/>
                <a:cs typeface="Times New Roman" panose="02020603050405020304" pitchFamily="18" charset="0"/>
              </a:rPr>
              <a:t>QuerySets</a:t>
            </a:r>
            <a:r>
              <a:rPr lang="en-US" sz="2000" dirty="0">
                <a:latin typeface="Times New Roman" panose="02020603050405020304" pitchFamily="18" charset="0"/>
                <a:cs typeface="Times New Roman" panose="02020603050405020304" pitchFamily="18" charset="0"/>
              </a:rPr>
              <a:t> allow you to read the data from the database, filter it and order it.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query property – This property is used to get </a:t>
            </a:r>
            <a:r>
              <a:rPr lang="en-US" sz="2000" dirty="0" err="1">
                <a:latin typeface="Times New Roman" panose="02020603050405020304" pitchFamily="18" charset="0"/>
                <a:cs typeface="Times New Roman" panose="02020603050405020304" pitchFamily="18" charset="0"/>
              </a:rPr>
              <a:t>sql</a:t>
            </a:r>
            <a:r>
              <a:rPr lang="en-US" sz="2000" dirty="0">
                <a:latin typeface="Times New Roman" panose="02020603050405020304" pitchFamily="18" charset="0"/>
                <a:cs typeface="Times New Roman" panose="02020603050405020304" pitchFamily="18" charset="0"/>
              </a:rPr>
              <a:t> query of query set. </a:t>
            </a:r>
          </a:p>
          <a:p>
            <a:pPr marL="0" indent="0">
              <a:buNone/>
            </a:pPr>
            <a:r>
              <a:rPr lang="en-US" sz="2000" dirty="0">
                <a:latin typeface="Times New Roman" panose="02020603050405020304" pitchFamily="18" charset="0"/>
                <a:cs typeface="Times New Roman" panose="02020603050405020304" pitchFamily="18" charset="0"/>
              </a:rPr>
              <a:t>Syntax:- </a:t>
            </a:r>
            <a:r>
              <a:rPr lang="en-US" sz="2000" dirty="0" err="1">
                <a:latin typeface="Times New Roman" panose="02020603050405020304" pitchFamily="18" charset="0"/>
                <a:cs typeface="Times New Roman" panose="02020603050405020304" pitchFamily="18" charset="0"/>
              </a:rPr>
              <a:t>queryset.query</a:t>
            </a: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51138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lstStyle>
            <a:defPPr/>
          </a:lstStyle>
          <a:p>
            <a:pPr algn="ctr"/>
            <a:r>
              <a:rPr lang="en-US" b="1" u="sng">
                <a:latin typeface="Times New Roman" panose="02020603050405020304" pitchFamily="18" charset="0"/>
                <a:cs typeface="Times New Roman" panose="02020603050405020304" pitchFamily="18" charset="0"/>
              </a:rPr>
              <a:t>Methods that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dates(field, kind, order='ASC’) - It returns a QuerySet that evaluates to a list of datetime.date objects representing all available dates of a particular kind within the contents of the QuerySet.</a:t>
            </a:r>
          </a:p>
          <a:p>
            <a:pPr marL="0" indent="0">
              <a:buNone/>
            </a:pPr>
            <a:r>
              <a:rPr lang="en-US" sz="2000">
                <a:latin typeface="Times New Roman" panose="02020603050405020304" pitchFamily="18" charset="0"/>
                <a:cs typeface="Times New Roman" panose="02020603050405020304" pitchFamily="18" charset="0"/>
              </a:rPr>
              <a:t>Where,</a:t>
            </a:r>
          </a:p>
          <a:p>
            <a:pPr marL="0" indent="0">
              <a:buNone/>
            </a:pPr>
            <a:r>
              <a:rPr lang="en-US" sz="2000">
                <a:latin typeface="Times New Roman" panose="02020603050405020304" pitchFamily="18" charset="0"/>
                <a:cs typeface="Times New Roman" panose="02020603050405020304" pitchFamily="18" charset="0"/>
              </a:rPr>
              <a:t>field – It should be the name of a DateField of your model. </a:t>
            </a:r>
          </a:p>
          <a:p>
            <a:pPr marL="0" indent="0">
              <a:buNone/>
            </a:pPr>
            <a:r>
              <a:rPr lang="en-US" sz="2000">
                <a:latin typeface="Times New Roman" panose="02020603050405020304" pitchFamily="18" charset="0"/>
                <a:cs typeface="Times New Roman" panose="02020603050405020304" pitchFamily="18" charset="0"/>
              </a:rPr>
              <a:t>kind – It should be either "year", "month", "week", or "day". </a:t>
            </a:r>
          </a:p>
          <a:p>
            <a:pPr marL="0" indent="0">
              <a:buNone/>
            </a:pPr>
            <a:r>
              <a:rPr lang="en-US" sz="2000">
                <a:latin typeface="Times New Roman" panose="02020603050405020304" pitchFamily="18" charset="0"/>
                <a:cs typeface="Times New Roman" panose="02020603050405020304" pitchFamily="18" charset="0"/>
              </a:rPr>
              <a:t>"year" returns a list of all distinct year values for the field.</a:t>
            </a:r>
          </a:p>
          <a:p>
            <a:pPr marL="0" indent="0">
              <a:buNone/>
            </a:pPr>
            <a:r>
              <a:rPr lang="en-US" sz="2000">
                <a:latin typeface="Times New Roman" panose="02020603050405020304" pitchFamily="18" charset="0"/>
                <a:cs typeface="Times New Roman" panose="02020603050405020304" pitchFamily="18" charset="0"/>
              </a:rPr>
              <a:t>"month" returns a list of all distinct year/month values for the field.</a:t>
            </a:r>
          </a:p>
          <a:p>
            <a:pPr marL="0" indent="0">
              <a:buNone/>
            </a:pPr>
            <a:r>
              <a:rPr lang="en-US" sz="2000">
                <a:latin typeface="Times New Roman" panose="02020603050405020304" pitchFamily="18" charset="0"/>
                <a:cs typeface="Times New Roman" panose="02020603050405020304" pitchFamily="18" charset="0"/>
              </a:rPr>
              <a:t>"week" returns a list of all distinct year/week values for the field. All dates will be a Monday.</a:t>
            </a:r>
          </a:p>
          <a:p>
            <a:pPr marL="0" indent="0">
              <a:buNone/>
            </a:pPr>
            <a:r>
              <a:rPr lang="en-US" sz="2000">
                <a:latin typeface="Times New Roman" panose="02020603050405020304" pitchFamily="18" charset="0"/>
                <a:cs typeface="Times New Roman" panose="02020603050405020304" pitchFamily="18" charset="0"/>
              </a:rPr>
              <a:t>"day" returns a list of all distinct year/month/day values for the field.</a:t>
            </a:r>
          </a:p>
          <a:p>
            <a:pPr marL="0" indent="0">
              <a:buNone/>
            </a:pPr>
            <a:r>
              <a:rPr lang="en-US" sz="2000">
                <a:latin typeface="Times New Roman" panose="02020603050405020304" pitchFamily="18" charset="0"/>
                <a:cs typeface="Times New Roman" panose="02020603050405020304" pitchFamily="18" charset="0"/>
              </a:rPr>
              <a:t>order – It should be either 'ASC' or 'DESC'. This specifies how to order the results. defaults to 'ASC’.</a:t>
            </a:r>
          </a:p>
          <a:p>
            <a:pPr marL="0" indent="0">
              <a:buNone/>
            </a:pPr>
            <a:r>
              <a:rPr lang="en-US" sz="2000">
                <a:latin typeface="Times New Roman" panose="02020603050405020304" pitchFamily="18" charset="0"/>
                <a:cs typeface="Times New Roman" panose="02020603050405020304" pitchFamily="18" charset="0"/>
              </a:rPr>
              <a:t>Each datetime.date object in the result list is “truncated” to the given type.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03042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One to One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related_name - The name to use for the relation from the related object back to this one. It’s also the default value for related_query_name (the name to use for the reverse filter name from the target model). </a:t>
            </a:r>
          </a:p>
          <a:p>
            <a:pPr marL="0" indent="0">
              <a:buNone/>
            </a:pPr>
            <a:r>
              <a:rPr lang="en-US" sz="2000">
                <a:latin typeface="Times New Roman" panose="02020603050405020304" pitchFamily="18" charset="0"/>
                <a:cs typeface="Times New Roman" panose="02020603050405020304" pitchFamily="18" charset="0"/>
              </a:rPr>
              <a:t>If you’d prefer Django not to create a backwards relation, set related_name to '+' or end it with '+'. </a:t>
            </a:r>
          </a:p>
          <a:p>
            <a:pPr marL="0" indent="0">
              <a:buNone/>
            </a:pPr>
            <a:r>
              <a:rPr lang="en-US" sz="2000" err="1">
                <a:latin typeface="Times New Roman" panose="02020603050405020304" pitchFamily="18" charset="0"/>
                <a:cs typeface="Times New Roman" panose="02020603050405020304" pitchFamily="18" charset="0"/>
              </a:rPr>
              <a:t>related_query_name - The name to use for the reverse filter name from the target model. It defaults to the value of related_name or default_related_name if set, otherwise it defaults to the name of the model.</a:t>
            </a:r>
          </a:p>
          <a:p>
            <a:pPr marL="0" indent="0">
              <a:buNone/>
            </a:pPr>
            <a:r>
              <a:rPr lang="en-US" sz="2000" err="1">
                <a:latin typeface="Times New Roman" panose="02020603050405020304" pitchFamily="18" charset="0"/>
                <a:cs typeface="Times New Roman" panose="02020603050405020304" pitchFamily="18" charset="0"/>
              </a:rPr>
              <a:t>to_field - The field on the related object that the relation is to. By default, Django uses the primary key of the related object. If you reference a different field, that field must have unique=True.</a:t>
            </a:r>
          </a:p>
          <a:p>
            <a:pPr marL="0" indent="0">
              <a:buNone/>
            </a:pPr>
            <a:r>
              <a:rPr lang="en-US" sz="2000">
                <a:latin typeface="Times New Roman" panose="02020603050405020304" pitchFamily="18" charset="0"/>
                <a:cs typeface="Times New Roman" panose="02020603050405020304" pitchFamily="18" charset="0"/>
              </a:rPr>
              <a:t>swappable - Controls the migration framework’s reaction if this ForeignKey is pointing at a swappable model. If it is True - the default - then if the ForeignKey is pointing at a model which matches the current value of settings.AUTH_USER_MODEL (or another swappable model setting) the relationship will be stored in the migration using a reference to the setting, not to the model directly.</a:t>
            </a:r>
          </a:p>
        </p:txBody>
      </p:sp>
    </p:spTree>
    <p:extLst>
      <p:ext uri="{BB962C8B-B14F-4D97-AF65-F5344CB8AC3E}">
        <p14:creationId xmlns:p14="http://schemas.microsoft.com/office/powerpoint/2010/main" val="784556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One to One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db_constraint - Controls whether or not a constraint should be created in the database for this foreign key. The default is True, and that’s almost certainly what you want; setting this to False can be very bad for data integrity. That said, here are some scenarios where you might want to do this:</a:t>
            </a:r>
          </a:p>
          <a:p>
            <a:pPr marL="0" indent="0">
              <a:buNone/>
            </a:pPr>
            <a:r>
              <a:rPr lang="en-US" sz="2000">
                <a:latin typeface="Times New Roman" panose="02020603050405020304" pitchFamily="18" charset="0"/>
                <a:cs typeface="Times New Roman" panose="02020603050405020304" pitchFamily="18" charset="0"/>
              </a:rPr>
              <a:t>You have legacy data that is not valid.</a:t>
            </a:r>
          </a:p>
          <a:p>
            <a:pPr marL="0" indent="0">
              <a:buNone/>
            </a:pPr>
            <a:r>
              <a:rPr lang="en-US" sz="2000">
                <a:latin typeface="Times New Roman" panose="02020603050405020304" pitchFamily="18" charset="0"/>
                <a:cs typeface="Times New Roman" panose="02020603050405020304" pitchFamily="18" charset="0"/>
              </a:rPr>
              <a:t>You’re sharding your database.</a:t>
            </a:r>
          </a:p>
          <a:p>
            <a:pPr marL="0" indent="0">
              <a:buNone/>
            </a:pPr>
            <a:r>
              <a:rPr lang="en-US" sz="2000">
                <a:latin typeface="Times New Roman" panose="02020603050405020304" pitchFamily="18" charset="0"/>
                <a:cs typeface="Times New Roman" panose="02020603050405020304" pitchFamily="18" charset="0"/>
              </a:rPr>
              <a:t>If this is set to False, accessing a related object that doesn’t exist will raise its DoesNotExist exception.</a:t>
            </a:r>
          </a:p>
        </p:txBody>
      </p:sp>
    </p:spTree>
    <p:extLst>
      <p:ext uri="{BB962C8B-B14F-4D97-AF65-F5344CB8AC3E}">
        <p14:creationId xmlns:p14="http://schemas.microsoft.com/office/powerpoint/2010/main" val="4035627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err="1">
                <a:latin typeface="Times New Roman" panose="02020603050405020304" pitchFamily="18" charset="0"/>
                <a:cs typeface="Times New Roman" panose="02020603050405020304" pitchFamily="18" charset="0"/>
              </a:rPr>
              <a:t>on_delete</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1800" err="1">
                <a:latin typeface="Times New Roman" panose="02020603050405020304" pitchFamily="18" charset="0"/>
                <a:cs typeface="Times New Roman" panose="02020603050405020304" pitchFamily="18" charset="0"/>
              </a:rPr>
              <a:t>on_delete - When an object referenced by a ForeignKey is deleted, Django will emulate the behavior of the SQL constraint specified by the on_delete argument. on_delete doesn’t create an SQL constraint in the database.</a:t>
            </a:r>
          </a:p>
          <a:p>
            <a:pPr marL="0" indent="0">
              <a:buNone/>
            </a:pPr>
            <a:r>
              <a:rPr lang="en-US" sz="1800">
                <a:latin typeface="Times New Roman" panose="02020603050405020304" pitchFamily="18" charset="0"/>
                <a:cs typeface="Times New Roman" panose="02020603050405020304" pitchFamily="18" charset="0"/>
              </a:rPr>
              <a:t>The possible values for on_delete are found in django.db.models:</a:t>
            </a:r>
          </a:p>
          <a:p>
            <a:r>
              <a:rPr lang="en-US" sz="1800">
                <a:latin typeface="Times New Roman" panose="02020603050405020304" pitchFamily="18" charset="0"/>
                <a:cs typeface="Times New Roman" panose="02020603050405020304" pitchFamily="18" charset="0"/>
              </a:rPr>
              <a:t>CASCADE - Cascade deletes. Django emulates the behavior of the SQL constraint ON DELETE CASCADE and also deletes the object containing the ForeignKey.</a:t>
            </a:r>
          </a:p>
          <a:p>
            <a:r>
              <a:rPr lang="en-US" sz="1800">
                <a:latin typeface="Times New Roman" panose="02020603050405020304" pitchFamily="18" charset="0"/>
                <a:cs typeface="Times New Roman" panose="02020603050405020304" pitchFamily="18" charset="0"/>
              </a:rPr>
              <a:t>PROTECT - Prevent deletion of the referenced object by raising ProtectedError, a subclass of django.db.IntegrityError.</a:t>
            </a:r>
          </a:p>
          <a:p>
            <a:r>
              <a:rPr lang="en-US" sz="1800">
                <a:latin typeface="Times New Roman" panose="02020603050405020304" pitchFamily="18" charset="0"/>
                <a:cs typeface="Times New Roman" panose="02020603050405020304" pitchFamily="18" charset="0"/>
              </a:rPr>
              <a:t>SET_NULL - Set the ForeignKey null; this is only possible if null is True.</a:t>
            </a:r>
          </a:p>
          <a:p>
            <a:r>
              <a:rPr lang="en-US" sz="1800">
                <a:latin typeface="Times New Roman" panose="02020603050405020304" pitchFamily="18" charset="0"/>
                <a:cs typeface="Times New Roman" panose="02020603050405020304" pitchFamily="18" charset="0"/>
              </a:rPr>
              <a:t>SET_DEFAULT - Set the ForeignKey to its default value; a default for the ForeignKey must be set.</a:t>
            </a:r>
          </a:p>
          <a:p>
            <a:r>
              <a:rPr lang="en-US" sz="1800">
                <a:latin typeface="Times New Roman" panose="02020603050405020304" pitchFamily="18" charset="0"/>
                <a:cs typeface="Times New Roman" panose="02020603050405020304" pitchFamily="18" charset="0"/>
              </a:rPr>
              <a:t>SET() - Set the ForeignKey to the value passed to SET(), or if a callable is passed in, the result of calling it.</a:t>
            </a:r>
          </a:p>
          <a:p>
            <a:r>
              <a:rPr lang="en-US" sz="1800">
                <a:latin typeface="Times New Roman" panose="02020603050405020304" pitchFamily="18" charset="0"/>
                <a:cs typeface="Times New Roman" panose="02020603050405020304" pitchFamily="18" charset="0"/>
              </a:rPr>
              <a:t>DO_NOTHING - Take no action. If your database backend enforces referential integrity, this will cause an IntegrityError unless you manually add an SQL ON DELETE constraint to the database field.</a:t>
            </a:r>
          </a:p>
        </p:txBody>
      </p:sp>
    </p:spTree>
    <p:extLst>
      <p:ext uri="{BB962C8B-B14F-4D97-AF65-F5344CB8AC3E}">
        <p14:creationId xmlns:p14="http://schemas.microsoft.com/office/powerpoint/2010/main" val="2332171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One to One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class User(models.Model):</a:t>
            </a:r>
          </a:p>
          <a:p>
            <a:pPr marL="0" indent="0">
              <a:buNone/>
            </a:pPr>
            <a:r>
              <a:rPr lang="en-US" sz="2000">
                <a:latin typeface="Times New Roman" panose="02020603050405020304" pitchFamily="18" charset="0"/>
                <a:cs typeface="Times New Roman" panose="02020603050405020304" pitchFamily="18" charset="0"/>
              </a:rPr>
              <a:t> user_name = models.CharField(max_length=70)</a:t>
            </a:r>
          </a:p>
          <a:p>
            <a:pPr marL="0" indent="0">
              <a:buNone/>
            </a:pPr>
            <a:r>
              <a:rPr lang="en-US" sz="2000">
                <a:latin typeface="Times New Roman" panose="02020603050405020304" pitchFamily="18" charset="0"/>
                <a:cs typeface="Times New Roman" panose="02020603050405020304" pitchFamily="18" charset="0"/>
              </a:rPr>
              <a:t> password = models.CharField(max_length=70)</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class Page(models.Model):</a:t>
            </a:r>
          </a:p>
          <a:p>
            <a:pPr marL="0" indent="0">
              <a:buNone/>
            </a:pPr>
            <a:r>
              <a:rPr lang="en-US" sz="2000">
                <a:latin typeface="Times New Roman" panose="02020603050405020304" pitchFamily="18" charset="0"/>
                <a:cs typeface="Times New Roman" panose="02020603050405020304" pitchFamily="18" charset="0"/>
              </a:rPr>
              <a:t> user = models.OneToOneField(User, on_delete=models.CASCADE)</a:t>
            </a:r>
          </a:p>
          <a:p>
            <a:pPr marL="0" indent="0">
              <a:buNone/>
            </a:pPr>
            <a:r>
              <a:rPr lang="en-US" sz="2000">
                <a:latin typeface="Times New Roman" panose="02020603050405020304" pitchFamily="18" charset="0"/>
                <a:cs typeface="Times New Roman" panose="02020603050405020304" pitchFamily="18" charset="0"/>
              </a:rPr>
              <a:t> page_name = models.CharField(max_length=70)</a:t>
            </a:r>
          </a:p>
          <a:p>
            <a:pPr marL="0" indent="0">
              <a:buNone/>
            </a:pPr>
            <a:r>
              <a:rPr lang="en-US" sz="2000">
                <a:latin typeface="Times New Roman" panose="02020603050405020304" pitchFamily="18" charset="0"/>
                <a:cs typeface="Times New Roman" panose="02020603050405020304" pitchFamily="18" charset="0"/>
              </a:rPr>
              <a:t> page_cat = models.CharField(max_length=70)</a:t>
            </a:r>
          </a:p>
          <a:p>
            <a:pPr marL="0" indent="0">
              <a:buNone/>
            </a:pPr>
            <a:r>
              <a:rPr lang="en-US" sz="2000">
                <a:latin typeface="Times New Roman" panose="02020603050405020304" pitchFamily="18" charset="0"/>
                <a:cs typeface="Times New Roman" panose="02020603050405020304" pitchFamily="18" charset="0"/>
              </a:rPr>
              <a:t> page_publish_date = models.DateField()</a:t>
            </a:r>
          </a:p>
        </p:txBody>
      </p:sp>
    </p:spTree>
    <p:extLst>
      <p:ext uri="{BB962C8B-B14F-4D97-AF65-F5344CB8AC3E}">
        <p14:creationId xmlns:p14="http://schemas.microsoft.com/office/powerpoint/2010/main" val="1010666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00F3E550-3B99-4DFD-8CA9-18976F2BDAB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2454639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B90798D3-64A1-46D2-813C-E5BF71F851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2415919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B300217B-97CB-4F32-B931-E0B78D41D9F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4687077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text, monitor, screenshot, screen&#10;&#10;Description automatically generated">
            <a:extLst>
              <a:ext uri="{FF2B5EF4-FFF2-40B4-BE49-F238E27FC236}">
                <a16:creationId xmlns:a16="http://schemas.microsoft.com/office/drawing/2014/main" id="{02D677A3-834E-4BAE-ADCF-C5D8E984064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3261908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text, screenshot, monitor, screen&#10;&#10;Description automatically generated">
            <a:extLst>
              <a:ext uri="{FF2B5EF4-FFF2-40B4-BE49-F238E27FC236}">
                <a16:creationId xmlns:a16="http://schemas.microsoft.com/office/drawing/2014/main" id="{3F018FA1-0D44-4593-BE68-40AA47BE96F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8500742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811156BE-88E8-4316-ABCD-41451C7709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148103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lstStyle>
            <a:defPPr/>
          </a:lstStyle>
          <a:p>
            <a:pPr algn="ctr"/>
            <a:r>
              <a:rPr lang="en-US" b="1" u="sng">
                <a:latin typeface="Times New Roman" panose="02020603050405020304" pitchFamily="18" charset="0"/>
                <a:cs typeface="Times New Roman" panose="02020603050405020304" pitchFamily="18" charset="0"/>
              </a:rPr>
              <a:t>Methods that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lnSpcReduction="10000"/>
          </a:bodyPr>
          <a:lstStyle>
            <a:defPPr/>
          </a:lstStyle>
          <a:p>
            <a:pPr marL="0" indent="0">
              <a:buNone/>
            </a:pPr>
            <a:r>
              <a:rPr lang="en-US" sz="2000">
                <a:latin typeface="Times New Roman" panose="02020603050405020304" pitchFamily="18" charset="0"/>
                <a:cs typeface="Times New Roman" panose="02020603050405020304" pitchFamily="18" charset="0"/>
              </a:rPr>
              <a:t>datetimes(field_name, kind, order='ASC', tzinfo=None) – It returns a QuerySet that evaluates to a list of datetime.datetime objects representing all available dates of a particular kind within the contents of the QuerySet.</a:t>
            </a:r>
          </a:p>
          <a:p>
            <a:pPr marL="0" indent="0">
              <a:buNone/>
            </a:pPr>
            <a:r>
              <a:rPr lang="en-US" sz="2000" err="1">
                <a:latin typeface="Times New Roman" panose="02020603050405020304" pitchFamily="18" charset="0"/>
                <a:cs typeface="Times New Roman" panose="02020603050405020304" pitchFamily="18" charset="0"/>
              </a:rPr>
              <a:t>field_name – It should be the name of a DateTimeField of your model.</a:t>
            </a:r>
          </a:p>
          <a:p>
            <a:pPr marL="0" indent="0">
              <a:buNone/>
            </a:pPr>
            <a:r>
              <a:rPr lang="en-US" sz="2000">
                <a:latin typeface="Times New Roman" panose="02020603050405020304" pitchFamily="18" charset="0"/>
                <a:cs typeface="Times New Roman" panose="02020603050405020304" pitchFamily="18" charset="0"/>
              </a:rPr>
              <a:t>Kind - It should be either "year", "month", "week", or "day". </a:t>
            </a:r>
          </a:p>
          <a:p>
            <a:pPr marL="0" indent="0">
              <a:buNone/>
            </a:pPr>
            <a:r>
              <a:rPr lang="en-US" sz="2000">
                <a:latin typeface="Times New Roman" panose="02020603050405020304" pitchFamily="18" charset="0"/>
                <a:cs typeface="Times New Roman" panose="02020603050405020304" pitchFamily="18" charset="0"/>
              </a:rPr>
              <a:t>"year" returns a list of all distinct year values for the field.</a:t>
            </a:r>
          </a:p>
          <a:p>
            <a:pPr marL="0" indent="0">
              <a:buNone/>
            </a:pPr>
            <a:r>
              <a:rPr lang="en-US" sz="2000">
                <a:latin typeface="Times New Roman" panose="02020603050405020304" pitchFamily="18" charset="0"/>
                <a:cs typeface="Times New Roman" panose="02020603050405020304" pitchFamily="18" charset="0"/>
              </a:rPr>
              <a:t>"month" returns a list of all distinct year/month values for the field.</a:t>
            </a:r>
          </a:p>
          <a:p>
            <a:pPr marL="0" indent="0">
              <a:buNone/>
            </a:pPr>
            <a:r>
              <a:rPr lang="en-US" sz="2000">
                <a:latin typeface="Times New Roman" panose="02020603050405020304" pitchFamily="18" charset="0"/>
                <a:cs typeface="Times New Roman" panose="02020603050405020304" pitchFamily="18" charset="0"/>
              </a:rPr>
              <a:t>"week" returns a list of all distinct year/week values for the field. All dates will be a Monday.</a:t>
            </a:r>
          </a:p>
          <a:p>
            <a:pPr marL="0" indent="0">
              <a:buNone/>
            </a:pPr>
            <a:r>
              <a:rPr lang="en-US" sz="2000">
                <a:latin typeface="Times New Roman" panose="02020603050405020304" pitchFamily="18" charset="0"/>
                <a:cs typeface="Times New Roman" panose="02020603050405020304" pitchFamily="18" charset="0"/>
              </a:rPr>
              <a:t>"day" returns a list of all distinct year/month/day values for the field.</a:t>
            </a:r>
          </a:p>
          <a:p>
            <a:pPr marL="0" indent="0">
              <a:buNone/>
            </a:pPr>
            <a:r>
              <a:rPr lang="en-US" sz="2000">
                <a:latin typeface="Times New Roman" panose="02020603050405020304" pitchFamily="18" charset="0"/>
                <a:cs typeface="Times New Roman" panose="02020603050405020304" pitchFamily="18" charset="0"/>
              </a:rPr>
              <a:t>order – It should be either 'ASC' or 'DESC'. This specifies how to order the results. defaults to 'ASC’.</a:t>
            </a:r>
          </a:p>
          <a:p>
            <a:pPr marL="0" indent="0">
              <a:buNone/>
            </a:pPr>
            <a:r>
              <a:rPr lang="en-US" sz="2000" err="1">
                <a:latin typeface="Times New Roman" panose="02020603050405020304" pitchFamily="18" charset="0"/>
                <a:cs typeface="Times New Roman" panose="02020603050405020304" pitchFamily="18" charset="0"/>
              </a:rPr>
              <a:t>tzinfo – It defines the time zone to which datetimes are converted prior to truncation. This parameter must be a datetime.tzinfo object. If it’s None, Django uses the current time zone. It has no effect when USE_TZ is False.</a:t>
            </a:r>
          </a:p>
          <a:p>
            <a:pPr marL="0" indent="0">
              <a:buNone/>
            </a:pPr>
            <a:r>
              <a:rPr lang="en-US" sz="2000">
                <a:latin typeface="Times New Roman" panose="02020603050405020304" pitchFamily="18" charset="0"/>
                <a:cs typeface="Times New Roman" panose="02020603050405020304" pitchFamily="18" charset="0"/>
              </a:rPr>
              <a:t>Each datetime.datetime object in the result list is “truncated” to the given type.</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39843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29264B3F-A3EC-4759-9DBB-5D14FB0E898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33258425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49992"/>
            <a:ext cx="10515600" cy="996063"/>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Many to One Relationship</a:t>
            </a:r>
          </a:p>
        </p:txBody>
      </p:sp>
      <p:sp>
        <p:nvSpPr>
          <p:cNvPr id="2" name="Content Placeholder 1">
            <a:extLst>
              <a:ext uri="{FF2B5EF4-FFF2-40B4-BE49-F238E27FC236}">
                <a16:creationId xmlns:a16="http://schemas.microsoft.com/office/drawing/2014/main" id="{450864F3-E220-4A98-8E71-537A0EDBE964}"/>
              </a:ext>
            </a:extLst>
          </p:cNvPr>
          <p:cNvSpPr>
            <a:spLocks noGrp="1"/>
          </p:cNvSpPr>
          <p:nvPr>
            <p:ph idx="1"/>
          </p:nvPr>
        </p:nvSpPr>
        <p:spPr>
          <a:xfrm>
            <a:off x="838200" y="1046055"/>
            <a:ext cx="10515600" cy="947972"/>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When one or more row of table B can be linked to one row of table A.</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r="41143"/>
          <a:stretch>
            <a:fillRect/>
          </a:stretch>
        </p:blipFill>
        <p:spPr>
          <a:xfrm flipH="1">
            <a:off x="6935903" y="1481499"/>
            <a:ext cx="2092960" cy="4445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509778" y="1810408"/>
            <a:ext cx="815024" cy="189359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711039" y="4651971"/>
            <a:ext cx="829945" cy="150899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7167" y="3166306"/>
            <a:ext cx="795867" cy="1625600"/>
          </a:xfrm>
          <a:prstGeom prst="rect">
            <a:avLst/>
          </a:prstGeom>
        </p:spPr>
      </p:pic>
    </p:spTree>
    <p:extLst>
      <p:ext uri="{BB962C8B-B14F-4D97-AF65-F5344CB8AC3E}">
        <p14:creationId xmlns:p14="http://schemas.microsoft.com/office/powerpoint/2010/main" val="40030625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134780"/>
            <a:ext cx="10972800" cy="858839"/>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Many to One Relationship</a:t>
            </a:r>
          </a:p>
        </p:txBody>
      </p:sp>
      <p:graphicFrame>
        <p:nvGraphicFramePr>
          <p:cNvPr id="11" name="Table 10">
            <a:extLst>
              <a:ext uri="{FF2B5EF4-FFF2-40B4-BE49-F238E27FC236}">
                <a16:creationId xmlns:a16="http://schemas.microsoft.com/office/drawing/2014/main" id="{DFBFEEA6-DFEA-4FB3-9604-DD6CCBF38BE6}"/>
              </a:ext>
            </a:extLst>
          </p:cNvPr>
          <p:cNvGraphicFramePr>
            <a:graphicFrameLocks noGrp="1"/>
          </p:cNvGraphicFramePr>
          <p:nvPr>
            <p:extLst>
              <p:ext uri="{D42A27DB-BD31-4B8C-83A1-F6EECF244321}">
                <p14:modId xmlns:p14="http://schemas.microsoft.com/office/powerpoint/2010/main" val="1289285205"/>
              </p:ext>
            </p:extLst>
          </p:nvPr>
        </p:nvGraphicFramePr>
        <p:xfrm>
          <a:off x="3768635" y="4249838"/>
          <a:ext cx="4114800" cy="2032000"/>
        </p:xfrm>
        <a:graphic>
          <a:graphicData uri="http://schemas.openxmlformats.org/drawingml/2006/table">
            <a:tbl>
              <a:tblPr firstRow="1" bandRow="1">
                <a:tableStyleId>{5940675A-B579-460E-94D1-54222C63F5DA}</a:tableStyleId>
              </a:tblPr>
              <a:tblGrid>
                <a:gridCol w="1186213">
                  <a:extLst>
                    <a:ext uri="{9D8B030D-6E8A-4147-A177-3AD203B41FA5}">
                      <a16:colId xmlns:a16="http://schemas.microsoft.com/office/drawing/2014/main" val="20000"/>
                    </a:ext>
                  </a:extLst>
                </a:gridCol>
                <a:gridCol w="1556987">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508000">
                <a:tc>
                  <a:txBody>
                    <a:bodyPr/>
                    <a:lstStyle>
                      <a:defPPr/>
                    </a:lstStyle>
                    <a:p>
                      <a:pPr algn="ctr"/>
                      <a:r>
                        <a:rPr lang="en-US" sz="2100" b="1">
                          <a:latin typeface="Times New Roman" panose="02020603050405020304" pitchFamily="18" charset="0"/>
                          <a:cs typeface="Times New Roman" panose="02020603050405020304" pitchFamily="18" charset="0"/>
                        </a:rPr>
                        <a:t>ID</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Username</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Password</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Rahul</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rahul12</a:t>
                      </a:r>
                    </a:p>
                  </a:txBody>
                  <a:tcPr marL="121920" marR="121920" marT="60960" marB="60960"/>
                </a:tc>
                <a:extLst>
                  <a:ext uri="{0D108BD9-81ED-4DB2-BD59-A6C34878D82A}">
                    <a16:rowId xmlns:a16="http://schemas.microsoft.com/office/drawing/2014/main" val="10001"/>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2</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Sonam</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sonam12</a:t>
                      </a:r>
                    </a:p>
                  </a:txBody>
                  <a:tcPr marL="121920" marR="121920" marT="60960" marB="60960"/>
                </a:tc>
                <a:extLst>
                  <a:ext uri="{0D108BD9-81ED-4DB2-BD59-A6C34878D82A}">
                    <a16:rowId xmlns:a16="http://schemas.microsoft.com/office/drawing/2014/main" val="10002"/>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3</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Kunal</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kunal12</a:t>
                      </a:r>
                    </a:p>
                  </a:txBody>
                  <a:tcPr marL="121920" marR="121920" marT="60960" marB="60960"/>
                </a:tc>
                <a:extLst>
                  <a:ext uri="{0D108BD9-81ED-4DB2-BD59-A6C34878D82A}">
                    <a16:rowId xmlns:a16="http://schemas.microsoft.com/office/drawing/2014/main" val="10003"/>
                  </a:ext>
                </a:extLst>
              </a:tr>
            </a:tbl>
          </a:graphicData>
        </a:graphic>
      </p:graphicFrame>
      <p:graphicFrame>
        <p:nvGraphicFramePr>
          <p:cNvPr id="12" name="Table 11">
            <a:extLst>
              <a:ext uri="{FF2B5EF4-FFF2-40B4-BE49-F238E27FC236}">
                <a16:creationId xmlns:a16="http://schemas.microsoft.com/office/drawing/2014/main" id="{C87B8321-B425-4595-B0B0-9812921E2309}"/>
              </a:ext>
            </a:extLst>
          </p:cNvPr>
          <p:cNvGraphicFramePr>
            <a:graphicFrameLocks noGrp="1"/>
          </p:cNvGraphicFramePr>
          <p:nvPr>
            <p:extLst>
              <p:ext uri="{D42A27DB-BD31-4B8C-83A1-F6EECF244321}">
                <p14:modId xmlns:p14="http://schemas.microsoft.com/office/powerpoint/2010/main" val="3349000190"/>
              </p:ext>
            </p:extLst>
          </p:nvPr>
        </p:nvGraphicFramePr>
        <p:xfrm>
          <a:off x="2569577" y="1397000"/>
          <a:ext cx="6721171" cy="2032000"/>
        </p:xfrm>
        <a:graphic>
          <a:graphicData uri="http://schemas.openxmlformats.org/drawingml/2006/table">
            <a:tbl>
              <a:tblPr firstRow="1" bandRow="1">
                <a:tableStyleId>{5940675A-B579-460E-94D1-54222C63F5DA}</a:tableStyleId>
              </a:tblPr>
              <a:tblGrid>
                <a:gridCol w="830217">
                  <a:extLst>
                    <a:ext uri="{9D8B030D-6E8A-4147-A177-3AD203B41FA5}">
                      <a16:colId xmlns:a16="http://schemas.microsoft.com/office/drawing/2014/main" val="20000"/>
                    </a:ext>
                  </a:extLst>
                </a:gridCol>
                <a:gridCol w="1593669">
                  <a:extLst>
                    <a:ext uri="{9D8B030D-6E8A-4147-A177-3AD203B41FA5}">
                      <a16:colId xmlns:a16="http://schemas.microsoft.com/office/drawing/2014/main" val="20001"/>
                    </a:ext>
                  </a:extLst>
                </a:gridCol>
                <a:gridCol w="1706880">
                  <a:extLst>
                    <a:ext uri="{9D8B030D-6E8A-4147-A177-3AD203B41FA5}">
                      <a16:colId xmlns:a16="http://schemas.microsoft.com/office/drawing/2014/main" val="20002"/>
                    </a:ext>
                  </a:extLst>
                </a:gridCol>
                <a:gridCol w="2590405">
                  <a:extLst>
                    <a:ext uri="{9D8B030D-6E8A-4147-A177-3AD203B41FA5}">
                      <a16:colId xmlns:a16="http://schemas.microsoft.com/office/drawing/2014/main" val="20003"/>
                    </a:ext>
                  </a:extLst>
                </a:gridCol>
              </a:tblGrid>
              <a:tr h="508000">
                <a:tc>
                  <a:txBody>
                    <a:bodyPr/>
                    <a:lstStyle>
                      <a:defPPr/>
                    </a:lstStyle>
                    <a:p>
                      <a:pPr algn="ctr"/>
                      <a:r>
                        <a:rPr lang="en-US" sz="2100" b="1">
                          <a:latin typeface="Times New Roman" panose="02020603050405020304" pitchFamily="18" charset="0"/>
                          <a:cs typeface="Times New Roman" panose="02020603050405020304" pitchFamily="18" charset="0"/>
                        </a:rPr>
                        <a:t>ID</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Post Title</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Post Cat</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Post Publish Date</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Title 1</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django</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12-12-2000</a:t>
                      </a:r>
                    </a:p>
                  </a:txBody>
                  <a:tcPr marL="121920" marR="121920" marT="60960" marB="60960"/>
                </a:tc>
                <a:extLst>
                  <a:ext uri="{0D108BD9-81ED-4DB2-BD59-A6C34878D82A}">
                    <a16:rowId xmlns:a16="http://schemas.microsoft.com/office/drawing/2014/main" val="10001"/>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2</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Title 2</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django</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11-09-2003</a:t>
                      </a:r>
                    </a:p>
                  </a:txBody>
                  <a:tcPr marL="121920" marR="121920" marT="60960" marB="60960"/>
                </a:tc>
                <a:extLst>
                  <a:ext uri="{0D108BD9-81ED-4DB2-BD59-A6C34878D82A}">
                    <a16:rowId xmlns:a16="http://schemas.microsoft.com/office/drawing/2014/main" val="10002"/>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3</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Title 3</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python</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07-01-2001</a:t>
                      </a:r>
                    </a:p>
                  </a:txBody>
                  <a:tcPr marL="121920" marR="121920" marT="60960" marB="60960"/>
                </a:tc>
                <a:extLst>
                  <a:ext uri="{0D108BD9-81ED-4DB2-BD59-A6C34878D82A}">
                    <a16:rowId xmlns:a16="http://schemas.microsoft.com/office/drawing/2014/main" val="10003"/>
                  </a:ext>
                </a:extLst>
              </a:tr>
            </a:tbl>
          </a:graphicData>
        </a:graphic>
      </p:graphicFrame>
      <p:sp>
        <p:nvSpPr>
          <p:cNvPr id="13" name="TextBox 12">
            <a:extLst>
              <a:ext uri="{FF2B5EF4-FFF2-40B4-BE49-F238E27FC236}">
                <a16:creationId xmlns:a16="http://schemas.microsoft.com/office/drawing/2014/main" id="{3731EAB6-3A8A-4282-97AE-85FADFA41CBF}"/>
              </a:ext>
            </a:extLst>
          </p:cNvPr>
          <p:cNvSpPr txBox="1"/>
          <p:nvPr/>
        </p:nvSpPr>
        <p:spPr>
          <a:xfrm>
            <a:off x="5432852" y="3741209"/>
            <a:ext cx="80021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latin typeface="Times New Roman" panose="02020603050405020304" pitchFamily="18" charset="0"/>
                <a:cs typeface="Times New Roman" panose="02020603050405020304" pitchFamily="18" charset="0"/>
              </a:rPr>
              <a:t>User</a:t>
            </a:r>
          </a:p>
        </p:txBody>
      </p:sp>
      <p:sp>
        <p:nvSpPr>
          <p:cNvPr id="14" name="TextBox 13">
            <a:extLst>
              <a:ext uri="{FF2B5EF4-FFF2-40B4-BE49-F238E27FC236}">
                <a16:creationId xmlns:a16="http://schemas.microsoft.com/office/drawing/2014/main" id="{7AFB36B9-11C5-4D34-843E-55B0C4001D92}"/>
              </a:ext>
            </a:extLst>
          </p:cNvPr>
          <p:cNvSpPr txBox="1"/>
          <p:nvPr/>
        </p:nvSpPr>
        <p:spPr>
          <a:xfrm>
            <a:off x="5481277" y="891742"/>
            <a:ext cx="684803" cy="4205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b="1">
                <a:latin typeface="Times New Roman" panose="02020603050405020304" pitchFamily="18" charset="0"/>
                <a:cs typeface="Times New Roman" panose="02020603050405020304" pitchFamily="18" charset="0"/>
              </a:rPr>
              <a:t>Post</a:t>
            </a:r>
          </a:p>
        </p:txBody>
      </p:sp>
      <p:graphicFrame>
        <p:nvGraphicFramePr>
          <p:cNvPr id="15" name="Table 14">
            <a:extLst>
              <a:ext uri="{FF2B5EF4-FFF2-40B4-BE49-F238E27FC236}">
                <a16:creationId xmlns:a16="http://schemas.microsoft.com/office/drawing/2014/main" id="{05DAABC4-EDA1-43A2-97F2-2327FEB7BD4D}"/>
              </a:ext>
            </a:extLst>
          </p:cNvPr>
          <p:cNvGraphicFramePr>
            <a:graphicFrameLocks noGrp="1"/>
          </p:cNvGraphicFramePr>
          <p:nvPr>
            <p:extLst>
              <p:ext uri="{D42A27DB-BD31-4B8C-83A1-F6EECF244321}">
                <p14:modId xmlns:p14="http://schemas.microsoft.com/office/powerpoint/2010/main" val="1612519237"/>
              </p:ext>
            </p:extLst>
          </p:nvPr>
        </p:nvGraphicFramePr>
        <p:xfrm>
          <a:off x="9290748" y="1397000"/>
          <a:ext cx="1194372" cy="2032000"/>
        </p:xfrm>
        <a:graphic>
          <a:graphicData uri="http://schemas.openxmlformats.org/drawingml/2006/table">
            <a:tbl>
              <a:tblPr firstRow="1" bandRow="1">
                <a:tableStyleId>{5940675A-B579-460E-94D1-54222C63F5DA}</a:tableStyleId>
              </a:tblPr>
              <a:tblGrid>
                <a:gridCol w="1194372">
                  <a:extLst>
                    <a:ext uri="{9D8B030D-6E8A-4147-A177-3AD203B41FA5}">
                      <a16:colId xmlns:a16="http://schemas.microsoft.com/office/drawing/2014/main" val="20003"/>
                    </a:ext>
                  </a:extLst>
                </a:gridCol>
              </a:tblGrid>
              <a:tr h="508000">
                <a:tc>
                  <a:txBody>
                    <a:bodyPr/>
                    <a:lstStyle>
                      <a:defPPr/>
                    </a:lstStyle>
                    <a:p>
                      <a:pPr algn="ctr"/>
                      <a:r>
                        <a:rPr lang="en-US" sz="2100" b="1" err="1">
                          <a:latin typeface="Times New Roman" panose="02020603050405020304" pitchFamily="18" charset="0"/>
                          <a:cs typeface="Times New Roman" panose="02020603050405020304" pitchFamily="18" charset="0"/>
                        </a:rPr>
                        <a:t>User_id</a:t>
                      </a:r>
                      <a:endParaRPr lang="en-US" sz="2100" b="1">
                        <a:latin typeface="Times New Roman" panose="02020603050405020304" pitchFamily="18" charset="0"/>
                        <a:cs typeface="Times New Roman" panose="02020603050405020304" pitchFamily="18" charset="0"/>
                      </a:endParaRP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extLst>
                  <a:ext uri="{0D108BD9-81ED-4DB2-BD59-A6C34878D82A}">
                    <a16:rowId xmlns:a16="http://schemas.microsoft.com/office/drawing/2014/main" val="10001"/>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extLst>
                  <a:ext uri="{0D108BD9-81ED-4DB2-BD59-A6C34878D82A}">
                    <a16:rowId xmlns:a16="http://schemas.microsoft.com/office/drawing/2014/main" val="10002"/>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2</a:t>
                      </a:r>
                    </a:p>
                  </a:txBody>
                  <a:tcPr marL="121920" marR="121920" marT="60960" marB="6096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982479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Many to One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Many to One Relationship - To define a many-to-one relationship, use </a:t>
            </a:r>
            <a:r>
              <a:rPr lang="en-US" sz="2000" b="1" err="1">
                <a:latin typeface="Times New Roman" panose="02020603050405020304" pitchFamily="18" charset="0"/>
                <a:cs typeface="Times New Roman" panose="02020603050405020304" pitchFamily="18" charset="0"/>
              </a:rPr>
              <a:t>ForeignKey</a:t>
            </a:r>
            <a:r>
              <a:rPr lang="en-US" sz="2000">
                <a:latin typeface="Times New Roman" panose="02020603050405020304" pitchFamily="18" charset="0"/>
                <a:cs typeface="Times New Roman" panose="02020603050405020304" pitchFamily="18" charset="0"/>
              </a:rPr>
              <a:t>. You use it just like any other Field type: by including it as a class attribute of your model.</a:t>
            </a:r>
          </a:p>
          <a:p>
            <a:pPr marL="0" indent="0">
              <a:buNone/>
            </a:pPr>
            <a:r>
              <a:rPr lang="en-US" sz="2000">
                <a:latin typeface="Times New Roman" panose="02020603050405020304" pitchFamily="18" charset="0"/>
                <a:cs typeface="Times New Roman" panose="02020603050405020304" pitchFamily="18" charset="0"/>
              </a:rPr>
              <a:t>A many-to-one relationship requires two positional arguments: the class to which the model is related and the on_delete option.</a:t>
            </a:r>
          </a:p>
          <a:p>
            <a:pPr marL="0" indent="0">
              <a:buNone/>
            </a:pPr>
            <a:r>
              <a:rPr lang="en-US" sz="2000">
                <a:latin typeface="Times New Roman" panose="02020603050405020304" pitchFamily="18" charset="0"/>
                <a:cs typeface="Times New Roman" panose="02020603050405020304" pitchFamily="18" charset="0"/>
              </a:rPr>
              <a:t>Syntax:- ForeignKey(to, on_delete, **options)</a:t>
            </a:r>
          </a:p>
          <a:p>
            <a:pPr marL="0" indent="0">
              <a:buNone/>
            </a:pPr>
            <a:r>
              <a:rPr lang="en-US" sz="2000">
                <a:latin typeface="Times New Roman" panose="02020603050405020304" pitchFamily="18" charset="0"/>
                <a:cs typeface="Times New Roman" panose="02020603050405020304" pitchFamily="18" charset="0"/>
              </a:rPr>
              <a:t>to - The class to which the model is related.</a:t>
            </a:r>
          </a:p>
          <a:p>
            <a:pPr marL="0" indent="0">
              <a:buNone/>
            </a:pPr>
            <a:r>
              <a:rPr lang="en-US" sz="2000" err="1">
                <a:latin typeface="Times New Roman" panose="02020603050405020304" pitchFamily="18" charset="0"/>
                <a:cs typeface="Times New Roman" panose="02020603050405020304" pitchFamily="18" charset="0"/>
              </a:rPr>
              <a:t>on_delete - When an object referenced by a ForeignKey is deleted, Django will emulate the behavior of the SQL constraint specified by the on_delete argument. on_delete doesn’t create an SQL constraint in the database.</a:t>
            </a:r>
          </a:p>
          <a:p>
            <a:pPr marL="0" indent="0">
              <a:buNone/>
            </a:pPr>
            <a:r>
              <a:rPr lang="en-US" sz="2000" err="1">
                <a:latin typeface="Times New Roman" panose="02020603050405020304" pitchFamily="18" charset="0"/>
                <a:cs typeface="Times New Roman" panose="02020603050405020304" pitchFamily="18" charset="0"/>
              </a:rPr>
              <a:t>limit_choices_to - Sets a limit to the available choices for this field when this field is rendered using a ModelForm or the admin (by default, all objects in the queryset are available to choose). Either a dictionary, a Q object, or a callable returning a dictionary or Q object can be used.</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44632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Many to One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related_name - The name to use for the relation from the related object back to this one. It’s also the default value for related_query_name (the name to use for the reverse filter name from the target model). </a:t>
            </a:r>
          </a:p>
          <a:p>
            <a:pPr marL="0" indent="0">
              <a:buNone/>
            </a:pPr>
            <a:r>
              <a:rPr lang="en-US" sz="2000">
                <a:latin typeface="Times New Roman" panose="02020603050405020304" pitchFamily="18" charset="0"/>
                <a:cs typeface="Times New Roman" panose="02020603050405020304" pitchFamily="18" charset="0"/>
              </a:rPr>
              <a:t>If you’d prefer Django not to create a backwards relation, set related_name to '+' or end it with '+'. </a:t>
            </a:r>
          </a:p>
          <a:p>
            <a:pPr marL="0" indent="0">
              <a:buNone/>
            </a:pPr>
            <a:r>
              <a:rPr lang="en-US" sz="2000" err="1">
                <a:latin typeface="Times New Roman" panose="02020603050405020304" pitchFamily="18" charset="0"/>
                <a:cs typeface="Times New Roman" panose="02020603050405020304" pitchFamily="18" charset="0"/>
              </a:rPr>
              <a:t>related_query_name - The name to use for the reverse filter name from the target model. It defaults to the value of related_name or default_related_name if set, otherwise it defaults to the name of the model.</a:t>
            </a:r>
          </a:p>
          <a:p>
            <a:pPr marL="0" indent="0">
              <a:buNone/>
            </a:pPr>
            <a:r>
              <a:rPr lang="en-US" sz="2000" err="1">
                <a:latin typeface="Times New Roman" panose="02020603050405020304" pitchFamily="18" charset="0"/>
                <a:cs typeface="Times New Roman" panose="02020603050405020304" pitchFamily="18" charset="0"/>
              </a:rPr>
              <a:t>to_field - The field on the related object that the relation is to. By default, Django uses the primary key of the related object. If you reference a different field, that field must have unique=True.</a:t>
            </a:r>
          </a:p>
          <a:p>
            <a:pPr marL="0" indent="0">
              <a:buNone/>
            </a:pPr>
            <a:r>
              <a:rPr lang="en-US" sz="2000">
                <a:latin typeface="Times New Roman" panose="02020603050405020304" pitchFamily="18" charset="0"/>
                <a:cs typeface="Times New Roman" panose="02020603050405020304" pitchFamily="18" charset="0"/>
              </a:rPr>
              <a:t>swappable - Controls the migration framework’s reaction if this ForeignKey is pointing at a swappable model. If it is True - the default - then if the ForeignKey is pointing at a model which matches the current value of settings.AUTH_USER_MODEL (or another swappable model setting) the relationship will be stored in the migration using a reference to the setting, not to the model directly.</a:t>
            </a:r>
          </a:p>
        </p:txBody>
      </p:sp>
    </p:spTree>
    <p:extLst>
      <p:ext uri="{BB962C8B-B14F-4D97-AF65-F5344CB8AC3E}">
        <p14:creationId xmlns:p14="http://schemas.microsoft.com/office/powerpoint/2010/main" val="350556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Many to One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db_constraint - Controls whether or not a constraint should be created in the database for this foreign key. The default is True, and that’s almost certainly what you want; setting this to False can be very bad for data integrity. That said, here are some scenarios where you might want to do this:</a:t>
            </a:r>
          </a:p>
          <a:p>
            <a:pPr marL="0" indent="0">
              <a:buNone/>
            </a:pPr>
            <a:r>
              <a:rPr lang="en-US" sz="2000">
                <a:latin typeface="Times New Roman" panose="02020603050405020304" pitchFamily="18" charset="0"/>
                <a:cs typeface="Times New Roman" panose="02020603050405020304" pitchFamily="18" charset="0"/>
              </a:rPr>
              <a:t>You have legacy data that is not valid.</a:t>
            </a:r>
          </a:p>
          <a:p>
            <a:pPr marL="0" indent="0">
              <a:buNone/>
            </a:pPr>
            <a:r>
              <a:rPr lang="en-US" sz="2000">
                <a:latin typeface="Times New Roman" panose="02020603050405020304" pitchFamily="18" charset="0"/>
                <a:cs typeface="Times New Roman" panose="02020603050405020304" pitchFamily="18" charset="0"/>
              </a:rPr>
              <a:t>You’re sharding your database.</a:t>
            </a:r>
          </a:p>
          <a:p>
            <a:pPr marL="0" indent="0">
              <a:buNone/>
            </a:pPr>
            <a:r>
              <a:rPr lang="en-US" sz="2000">
                <a:latin typeface="Times New Roman" panose="02020603050405020304" pitchFamily="18" charset="0"/>
                <a:cs typeface="Times New Roman" panose="02020603050405020304" pitchFamily="18" charset="0"/>
              </a:rPr>
              <a:t>If this is set to False, accessing a related object that doesn’t exist will raise its DoesNotExist exception.</a:t>
            </a:r>
          </a:p>
        </p:txBody>
      </p:sp>
    </p:spTree>
    <p:extLst>
      <p:ext uri="{BB962C8B-B14F-4D97-AF65-F5344CB8AC3E}">
        <p14:creationId xmlns:p14="http://schemas.microsoft.com/office/powerpoint/2010/main" val="2730004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err="1">
                <a:latin typeface="Times New Roman" panose="02020603050405020304" pitchFamily="18" charset="0"/>
                <a:cs typeface="Times New Roman" panose="02020603050405020304" pitchFamily="18" charset="0"/>
              </a:rPr>
              <a:t>on_delete</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1800" err="1">
                <a:latin typeface="Times New Roman" panose="02020603050405020304" pitchFamily="18" charset="0"/>
                <a:cs typeface="Times New Roman" panose="02020603050405020304" pitchFamily="18" charset="0"/>
              </a:rPr>
              <a:t>on_delete - When an object referenced by a ForeignKey is deleted, Django will emulate the behavior of the SQL constraint specified by the on_delete argument. on_delete doesn’t create an SQL constraint in the database.</a:t>
            </a:r>
          </a:p>
          <a:p>
            <a:pPr marL="0" indent="0">
              <a:buNone/>
            </a:pPr>
            <a:r>
              <a:rPr lang="en-US" sz="1800">
                <a:latin typeface="Times New Roman" panose="02020603050405020304" pitchFamily="18" charset="0"/>
                <a:cs typeface="Times New Roman" panose="02020603050405020304" pitchFamily="18" charset="0"/>
              </a:rPr>
              <a:t>The possible values for on_delete are found in django.db.models:</a:t>
            </a:r>
          </a:p>
          <a:p>
            <a:r>
              <a:rPr lang="en-US" sz="1800">
                <a:latin typeface="Times New Roman" panose="02020603050405020304" pitchFamily="18" charset="0"/>
                <a:cs typeface="Times New Roman" panose="02020603050405020304" pitchFamily="18" charset="0"/>
              </a:rPr>
              <a:t>CASCADE - Cascade deletes. Django emulates the behavior of the SQL constraint ON DELETE CASCADE and also deletes the object containing the ForeignKey.</a:t>
            </a:r>
          </a:p>
          <a:p>
            <a:r>
              <a:rPr lang="en-US" sz="1800">
                <a:latin typeface="Times New Roman" panose="02020603050405020304" pitchFamily="18" charset="0"/>
                <a:cs typeface="Times New Roman" panose="02020603050405020304" pitchFamily="18" charset="0"/>
              </a:rPr>
              <a:t>PROTECT - Prevent deletion of the referenced object by raising ProtectedError, a subclass of django.db.IntegrityError.</a:t>
            </a:r>
          </a:p>
          <a:p>
            <a:r>
              <a:rPr lang="en-US" sz="1800">
                <a:latin typeface="Times New Roman" panose="02020603050405020304" pitchFamily="18" charset="0"/>
                <a:cs typeface="Times New Roman" panose="02020603050405020304" pitchFamily="18" charset="0"/>
              </a:rPr>
              <a:t>SET_NULL - Set the ForeignKey null; this is only possible if null is True.</a:t>
            </a:r>
          </a:p>
          <a:p>
            <a:r>
              <a:rPr lang="en-US" sz="1800">
                <a:latin typeface="Times New Roman" panose="02020603050405020304" pitchFamily="18" charset="0"/>
                <a:cs typeface="Times New Roman" panose="02020603050405020304" pitchFamily="18" charset="0"/>
              </a:rPr>
              <a:t>SET_DEFAULT - Set the ForeignKey to its default value; a default for the ForeignKey must be set.</a:t>
            </a:r>
          </a:p>
          <a:p>
            <a:r>
              <a:rPr lang="en-US" sz="1800">
                <a:latin typeface="Times New Roman" panose="02020603050405020304" pitchFamily="18" charset="0"/>
                <a:cs typeface="Times New Roman" panose="02020603050405020304" pitchFamily="18" charset="0"/>
              </a:rPr>
              <a:t>SET() - Set the ForeignKey to the value passed to SET(), or if a callable is passed in, the result of calling it.</a:t>
            </a:r>
          </a:p>
          <a:p>
            <a:r>
              <a:rPr lang="en-US" sz="1800">
                <a:latin typeface="Times New Roman" panose="02020603050405020304" pitchFamily="18" charset="0"/>
                <a:cs typeface="Times New Roman" panose="02020603050405020304" pitchFamily="18" charset="0"/>
              </a:rPr>
              <a:t>DO_NOTHING - Take no action. If your database backend enforces referential integrity, this will cause an IntegrityError unless you manually add an SQL ON DELETE constraint to the database field.</a:t>
            </a:r>
          </a:p>
        </p:txBody>
      </p:sp>
    </p:spTree>
    <p:extLst>
      <p:ext uri="{BB962C8B-B14F-4D97-AF65-F5344CB8AC3E}">
        <p14:creationId xmlns:p14="http://schemas.microsoft.com/office/powerpoint/2010/main" val="36551014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Many to One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class User(models.Model):</a:t>
            </a:r>
          </a:p>
          <a:p>
            <a:pPr marL="0" indent="0">
              <a:buNone/>
            </a:pPr>
            <a:r>
              <a:rPr lang="en-US" sz="2000">
                <a:latin typeface="Times New Roman" panose="02020603050405020304" pitchFamily="18" charset="0"/>
                <a:cs typeface="Times New Roman" panose="02020603050405020304" pitchFamily="18" charset="0"/>
              </a:rPr>
              <a:t> user_name = models.CharField(max_length=70)</a:t>
            </a:r>
          </a:p>
          <a:p>
            <a:pPr marL="0" indent="0">
              <a:buNone/>
            </a:pPr>
            <a:r>
              <a:rPr lang="en-US" sz="2000">
                <a:latin typeface="Times New Roman" panose="02020603050405020304" pitchFamily="18" charset="0"/>
                <a:cs typeface="Times New Roman" panose="02020603050405020304" pitchFamily="18" charset="0"/>
              </a:rPr>
              <a:t> password = models.CharField(max_length=70)</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class Post(models.Model):</a:t>
            </a:r>
          </a:p>
          <a:p>
            <a:pPr marL="0" indent="0">
              <a:buNone/>
            </a:pPr>
            <a:r>
              <a:rPr lang="en-US" sz="2000">
                <a:latin typeface="Times New Roman" panose="02020603050405020304" pitchFamily="18" charset="0"/>
                <a:cs typeface="Times New Roman" panose="02020603050405020304" pitchFamily="18" charset="0"/>
              </a:rPr>
              <a:t> user = models.ForeignKey(User, on_delete=models.CASCADE)</a:t>
            </a:r>
          </a:p>
          <a:p>
            <a:pPr marL="0" indent="0">
              <a:buNone/>
            </a:pPr>
            <a:r>
              <a:rPr lang="en-US" sz="2000">
                <a:latin typeface="Times New Roman" panose="02020603050405020304" pitchFamily="18" charset="0"/>
                <a:cs typeface="Times New Roman" panose="02020603050405020304" pitchFamily="18" charset="0"/>
              </a:rPr>
              <a:t> post_title = models.CharField(max_length=70)</a:t>
            </a:r>
          </a:p>
          <a:p>
            <a:pPr marL="0" indent="0">
              <a:buNone/>
            </a:pPr>
            <a:r>
              <a:rPr lang="en-US" sz="2000">
                <a:latin typeface="Times New Roman" panose="02020603050405020304" pitchFamily="18" charset="0"/>
                <a:cs typeface="Times New Roman" panose="02020603050405020304" pitchFamily="18" charset="0"/>
              </a:rPr>
              <a:t> post_cat = models.CharField(max_length=70)</a:t>
            </a:r>
          </a:p>
          <a:p>
            <a:pPr marL="0" indent="0">
              <a:buNone/>
            </a:pPr>
            <a:r>
              <a:rPr lang="en-US" sz="2000">
                <a:latin typeface="Times New Roman" panose="02020603050405020304" pitchFamily="18" charset="0"/>
                <a:cs typeface="Times New Roman" panose="02020603050405020304" pitchFamily="18" charset="0"/>
              </a:rPr>
              <a:t> post_publish_date = models.DateField()</a:t>
            </a:r>
          </a:p>
        </p:txBody>
      </p:sp>
    </p:spTree>
    <p:extLst>
      <p:ext uri="{BB962C8B-B14F-4D97-AF65-F5344CB8AC3E}">
        <p14:creationId xmlns:p14="http://schemas.microsoft.com/office/powerpoint/2010/main" val="2826482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EF9A9445-E32F-4E9A-BFDA-29EE8E34C4B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0048102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626FC50-9B65-459C-B419-C93846E65C5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995153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lstStyle>
            <a:defPPr/>
          </a:lstStyle>
          <a:p>
            <a:pPr algn="ctr"/>
            <a:r>
              <a:rPr lang="en-US" b="1" u="sng">
                <a:latin typeface="Times New Roman" panose="02020603050405020304" pitchFamily="18" charset="0"/>
                <a:cs typeface="Times New Roman" panose="02020603050405020304" pitchFamily="18" charset="0"/>
              </a:rPr>
              <a:t>Methods that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lnSpcReduction="10000"/>
          </a:bodyPr>
          <a:lstStyle>
            <a:defPPr/>
          </a:lstStyle>
          <a:p>
            <a:pPr marL="0" indent="0">
              <a:buNone/>
            </a:pPr>
            <a:r>
              <a:rPr lang="en-US" sz="1800">
                <a:latin typeface="Times New Roman" panose="02020603050405020304" pitchFamily="18" charset="0"/>
                <a:cs typeface="Times New Roman" panose="02020603050405020304" pitchFamily="18" charset="0"/>
              </a:rPr>
              <a:t>none() - Calling none() will create a queryset that never returns any objects and no query will be executed when accessing the results. A qs.none() queryset is an instance of EmptyQuerySet.</a:t>
            </a:r>
          </a:p>
          <a:p>
            <a:pPr marL="0" indent="0">
              <a:buNone/>
            </a:pPr>
            <a:r>
              <a:rPr lang="en-US" sz="1800">
                <a:latin typeface="Times New Roman" panose="02020603050405020304" pitchFamily="18" charset="0"/>
                <a:cs typeface="Times New Roman" panose="02020603050405020304" pitchFamily="18" charset="0"/>
              </a:rPr>
              <a:t>Example:- student_data = Student.objects.none()</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union(*other_qs, all=False) - Uses SQL’s UNION operator to combine the results of two or more QuerySets.  The UNION operator selects only distinct values by default. To allow duplicate values, use the all=True argument.</a:t>
            </a:r>
          </a:p>
          <a:p>
            <a:pPr marL="0" indent="0">
              <a:buNone/>
            </a:pPr>
            <a:r>
              <a:rPr lang="en-US" sz="1800">
                <a:latin typeface="Times New Roman" panose="02020603050405020304" pitchFamily="18" charset="0"/>
                <a:cs typeface="Times New Roman" panose="02020603050405020304" pitchFamily="18" charset="0"/>
              </a:rPr>
              <a:t>Example:- student_data = qs2.union(qs1, all=True)</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intersection(*other_qs) – Uses SQL’s INTERSECT operator to return the shared elements of two or more QuerySets.</a:t>
            </a:r>
          </a:p>
          <a:p>
            <a:pPr marL="0" indent="0">
              <a:buNone/>
            </a:pPr>
            <a:r>
              <a:rPr lang="en-US" sz="1800">
                <a:latin typeface="Times New Roman" panose="02020603050405020304" pitchFamily="18" charset="0"/>
                <a:cs typeface="Times New Roman" panose="02020603050405020304" pitchFamily="18" charset="0"/>
              </a:rPr>
              <a:t>Example:- student_data = qs1.intersection(qs2) </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difference(*other_qs) - Uses SQL’s EXCEPT operator to keep only elements present in the QuerySet but not in some other QuerySets.</a:t>
            </a:r>
          </a:p>
          <a:p>
            <a:pPr marL="0" indent="0">
              <a:buNone/>
            </a:pPr>
            <a:r>
              <a:rPr lang="en-US" sz="1800">
                <a:latin typeface="Times New Roman" panose="02020603050405020304" pitchFamily="18" charset="0"/>
                <a:cs typeface="Times New Roman" panose="02020603050405020304" pitchFamily="18" charset="0"/>
              </a:rPr>
              <a:t>Example:- student_data = qs1.difference(qs2)</a:t>
            </a:r>
          </a:p>
        </p:txBody>
      </p:sp>
    </p:spTree>
    <p:extLst>
      <p:ext uri="{BB962C8B-B14F-4D97-AF65-F5344CB8AC3E}">
        <p14:creationId xmlns:p14="http://schemas.microsoft.com/office/powerpoint/2010/main" val="3900948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EF0AF635-224D-4D01-A0BA-C2752EEA96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2572380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E7ACEFA-564F-46AD-B236-22D47CD6FE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1344098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text, monitor, screenshot, screen&#10;&#10;Description automatically generated">
            <a:extLst>
              <a:ext uri="{FF2B5EF4-FFF2-40B4-BE49-F238E27FC236}">
                <a16:creationId xmlns:a16="http://schemas.microsoft.com/office/drawing/2014/main" id="{9BB238B9-7276-4D68-8E3D-86669E25D6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00169340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E3304EEB-C706-4BC4-97F7-83EEF79C87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8012443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7948E8E5-E9DB-4AC4-9046-BE8E317BFF8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554845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text, monitor, screenshot, screen&#10;&#10;Description automatically generated">
            <a:extLst>
              <a:ext uri="{FF2B5EF4-FFF2-40B4-BE49-F238E27FC236}">
                <a16:creationId xmlns:a16="http://schemas.microsoft.com/office/drawing/2014/main" id="{AA310180-CAEB-47DA-85DF-C66B1EC949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1401345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25255"/>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Many to Many Relationship</a:t>
            </a:r>
          </a:p>
        </p:txBody>
      </p:sp>
      <p:sp>
        <p:nvSpPr>
          <p:cNvPr id="2" name="Content Placeholder 1">
            <a:extLst>
              <a:ext uri="{FF2B5EF4-FFF2-40B4-BE49-F238E27FC236}">
                <a16:creationId xmlns:a16="http://schemas.microsoft.com/office/drawing/2014/main" id="{6B70C4D3-F20F-4305-B8DE-C549BFDB2738}"/>
              </a:ext>
            </a:extLst>
          </p:cNvPr>
          <p:cNvSpPr>
            <a:spLocks noGrp="1"/>
          </p:cNvSpPr>
          <p:nvPr>
            <p:ph idx="1"/>
          </p:nvPr>
        </p:nvSpPr>
        <p:spPr>
          <a:xfrm>
            <a:off x="838200" y="1142134"/>
            <a:ext cx="10515600" cy="797502"/>
          </a:xfrm>
        </p:spPr>
        <p:txBody>
          <a:bodyPr>
            <a:normAutofit/>
          </a:bodyPr>
          <a:lstStyle>
            <a:defPPr/>
          </a:lstStyle>
          <a:p>
            <a:pPr marL="0" indent="0">
              <a:buNone/>
            </a:pPr>
            <a:r>
              <a:rPr lang="en-US" sz="2400">
                <a:latin typeface="Times New Roman" panose="02020603050405020304" pitchFamily="18" charset="0"/>
                <a:cs typeface="Times New Roman" panose="02020603050405020304" pitchFamily="18" charset="0"/>
              </a:rPr>
              <a:t>When one row of table A can be linked to one or more rows of table B, and vice-versa.</a:t>
            </a:r>
          </a:p>
        </p:txBody>
      </p:sp>
      <p:pic>
        <p:nvPicPr>
          <p:cNvPr id="3" name="Picture 2">
            <a:extLst>
              <a:ext uri="{FF2B5EF4-FFF2-40B4-BE49-F238E27FC236}">
                <a16:creationId xmlns:a16="http://schemas.microsoft.com/office/drawing/2014/main" id="{1EA16EBA-BAC2-4F39-98B4-9D12EFEB2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7642" y="2726699"/>
            <a:ext cx="4683220" cy="2685534"/>
          </a:xfrm>
          <a:prstGeom prst="rect">
            <a:avLst/>
          </a:prstGeom>
        </p:spPr>
      </p:pic>
      <p:pic>
        <p:nvPicPr>
          <p:cNvPr id="10" name="Picture 9">
            <a:extLst>
              <a:ext uri="{FF2B5EF4-FFF2-40B4-BE49-F238E27FC236}">
                <a16:creationId xmlns:a16="http://schemas.microsoft.com/office/drawing/2014/main" id="{EA25764B-99A1-419E-8EB9-C6FB9E95C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084" y="2662076"/>
            <a:ext cx="4274716" cy="2845358"/>
          </a:xfrm>
          <a:prstGeom prst="rect">
            <a:avLst/>
          </a:prstGeom>
        </p:spPr>
      </p:pic>
    </p:spTree>
    <p:extLst>
      <p:ext uri="{BB962C8B-B14F-4D97-AF65-F5344CB8AC3E}">
        <p14:creationId xmlns:p14="http://schemas.microsoft.com/office/powerpoint/2010/main" val="9283121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54660"/>
            <a:ext cx="10972800" cy="858839"/>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Many to Many Relationship</a:t>
            </a:r>
          </a:p>
        </p:txBody>
      </p:sp>
      <p:graphicFrame>
        <p:nvGraphicFramePr>
          <p:cNvPr id="11" name="Table 10">
            <a:extLst>
              <a:ext uri="{FF2B5EF4-FFF2-40B4-BE49-F238E27FC236}">
                <a16:creationId xmlns:a16="http://schemas.microsoft.com/office/drawing/2014/main" id="{E608E996-9D31-45AC-B94E-0F1372C11ACA}"/>
              </a:ext>
            </a:extLst>
          </p:cNvPr>
          <p:cNvGraphicFramePr>
            <a:graphicFrameLocks noGrp="1"/>
          </p:cNvGraphicFramePr>
          <p:nvPr>
            <p:extLst>
              <p:ext uri="{D42A27DB-BD31-4B8C-83A1-F6EECF244321}">
                <p14:modId xmlns:p14="http://schemas.microsoft.com/office/powerpoint/2010/main" val="2822061111"/>
              </p:ext>
            </p:extLst>
          </p:nvPr>
        </p:nvGraphicFramePr>
        <p:xfrm>
          <a:off x="2556240" y="1306340"/>
          <a:ext cx="4114800" cy="2032000"/>
        </p:xfrm>
        <a:graphic>
          <a:graphicData uri="http://schemas.openxmlformats.org/drawingml/2006/table">
            <a:tbl>
              <a:tblPr firstRow="1" bandRow="1">
                <a:tableStyleId>{5940675A-B579-460E-94D1-54222C63F5DA}</a:tableStyleId>
              </a:tblPr>
              <a:tblGrid>
                <a:gridCol w="1186213">
                  <a:extLst>
                    <a:ext uri="{9D8B030D-6E8A-4147-A177-3AD203B41FA5}">
                      <a16:colId xmlns:a16="http://schemas.microsoft.com/office/drawing/2014/main" val="20000"/>
                    </a:ext>
                  </a:extLst>
                </a:gridCol>
                <a:gridCol w="1556987">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508000">
                <a:tc>
                  <a:txBody>
                    <a:bodyPr/>
                    <a:lstStyle>
                      <a:defPPr/>
                    </a:lstStyle>
                    <a:p>
                      <a:pPr algn="ctr"/>
                      <a:r>
                        <a:rPr lang="en-US" sz="2100" b="1">
                          <a:latin typeface="Times New Roman" panose="02020603050405020304" pitchFamily="18" charset="0"/>
                          <a:cs typeface="Times New Roman" panose="02020603050405020304" pitchFamily="18" charset="0"/>
                        </a:rPr>
                        <a:t>ID</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Username</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Password</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Rahul</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rahul12</a:t>
                      </a:r>
                    </a:p>
                  </a:txBody>
                  <a:tcPr marL="121920" marR="121920" marT="60960" marB="60960"/>
                </a:tc>
                <a:extLst>
                  <a:ext uri="{0D108BD9-81ED-4DB2-BD59-A6C34878D82A}">
                    <a16:rowId xmlns:a16="http://schemas.microsoft.com/office/drawing/2014/main" val="10001"/>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2</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Sonam</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sonam12</a:t>
                      </a:r>
                    </a:p>
                  </a:txBody>
                  <a:tcPr marL="121920" marR="121920" marT="60960" marB="60960"/>
                </a:tc>
                <a:extLst>
                  <a:ext uri="{0D108BD9-81ED-4DB2-BD59-A6C34878D82A}">
                    <a16:rowId xmlns:a16="http://schemas.microsoft.com/office/drawing/2014/main" val="10002"/>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3</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Kunal</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kunal12</a:t>
                      </a:r>
                    </a:p>
                  </a:txBody>
                  <a:tcPr marL="121920" marR="121920" marT="60960" marB="60960"/>
                </a:tc>
                <a:extLst>
                  <a:ext uri="{0D108BD9-81ED-4DB2-BD59-A6C34878D82A}">
                    <a16:rowId xmlns:a16="http://schemas.microsoft.com/office/drawing/2014/main" val="10003"/>
                  </a:ext>
                </a:extLst>
              </a:tr>
            </a:tbl>
          </a:graphicData>
        </a:graphic>
      </p:graphicFrame>
      <p:graphicFrame>
        <p:nvGraphicFramePr>
          <p:cNvPr id="12" name="Table 11">
            <a:extLst>
              <a:ext uri="{FF2B5EF4-FFF2-40B4-BE49-F238E27FC236}">
                <a16:creationId xmlns:a16="http://schemas.microsoft.com/office/drawing/2014/main" id="{E5BA827E-9D83-496F-AE2B-65AF5C0A6C55}"/>
              </a:ext>
            </a:extLst>
          </p:cNvPr>
          <p:cNvGraphicFramePr>
            <a:graphicFrameLocks noGrp="1"/>
          </p:cNvGraphicFramePr>
          <p:nvPr>
            <p:extLst>
              <p:ext uri="{D42A27DB-BD31-4B8C-83A1-F6EECF244321}">
                <p14:modId xmlns:p14="http://schemas.microsoft.com/office/powerpoint/2010/main" val="1350279992"/>
              </p:ext>
            </p:extLst>
          </p:nvPr>
        </p:nvGraphicFramePr>
        <p:xfrm>
          <a:off x="2556240" y="4262565"/>
          <a:ext cx="4414697" cy="2032000"/>
        </p:xfrm>
        <a:graphic>
          <a:graphicData uri="http://schemas.openxmlformats.org/drawingml/2006/table">
            <a:tbl>
              <a:tblPr firstRow="1" bandRow="1">
                <a:tableStyleId>{5940675A-B579-460E-94D1-54222C63F5DA}</a:tableStyleId>
              </a:tblPr>
              <a:tblGrid>
                <a:gridCol w="830217">
                  <a:extLst>
                    <a:ext uri="{9D8B030D-6E8A-4147-A177-3AD203B41FA5}">
                      <a16:colId xmlns:a16="http://schemas.microsoft.com/office/drawing/2014/main" val="20000"/>
                    </a:ext>
                  </a:extLst>
                </a:gridCol>
                <a:gridCol w="1593669">
                  <a:extLst>
                    <a:ext uri="{9D8B030D-6E8A-4147-A177-3AD203B41FA5}">
                      <a16:colId xmlns:a16="http://schemas.microsoft.com/office/drawing/2014/main" val="20001"/>
                    </a:ext>
                  </a:extLst>
                </a:gridCol>
                <a:gridCol w="1990811">
                  <a:extLst>
                    <a:ext uri="{9D8B030D-6E8A-4147-A177-3AD203B41FA5}">
                      <a16:colId xmlns:a16="http://schemas.microsoft.com/office/drawing/2014/main" val="20002"/>
                    </a:ext>
                  </a:extLst>
                </a:gridCol>
              </a:tblGrid>
              <a:tr h="508000">
                <a:tc>
                  <a:txBody>
                    <a:bodyPr/>
                    <a:lstStyle>
                      <a:defPPr/>
                    </a:lstStyle>
                    <a:p>
                      <a:pPr algn="ctr"/>
                      <a:r>
                        <a:rPr lang="en-US" sz="2100" b="1">
                          <a:latin typeface="Times New Roman" panose="02020603050405020304" pitchFamily="18" charset="0"/>
                          <a:cs typeface="Times New Roman" panose="02020603050405020304" pitchFamily="18" charset="0"/>
                        </a:rPr>
                        <a:t>ID</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Song Name</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Song Duration</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Tum hi ho</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5</a:t>
                      </a:r>
                    </a:p>
                  </a:txBody>
                  <a:tcPr marL="121920" marR="121920" marT="60960" marB="60960"/>
                </a:tc>
                <a:extLst>
                  <a:ext uri="{0D108BD9-81ED-4DB2-BD59-A6C34878D82A}">
                    <a16:rowId xmlns:a16="http://schemas.microsoft.com/office/drawing/2014/main" val="10001"/>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2</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Kuch Kuch</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7</a:t>
                      </a:r>
                    </a:p>
                  </a:txBody>
                  <a:tcPr marL="121920" marR="121920" marT="60960" marB="60960"/>
                </a:tc>
                <a:extLst>
                  <a:ext uri="{0D108BD9-81ED-4DB2-BD59-A6C34878D82A}">
                    <a16:rowId xmlns:a16="http://schemas.microsoft.com/office/drawing/2014/main" val="10002"/>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3</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Dil to hai dil</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8</a:t>
                      </a:r>
                    </a:p>
                  </a:txBody>
                  <a:tcPr marL="121920" marR="121920" marT="60960" marB="60960"/>
                </a:tc>
                <a:extLst>
                  <a:ext uri="{0D108BD9-81ED-4DB2-BD59-A6C34878D82A}">
                    <a16:rowId xmlns:a16="http://schemas.microsoft.com/office/drawing/2014/main" val="10003"/>
                  </a:ext>
                </a:extLst>
              </a:tr>
            </a:tbl>
          </a:graphicData>
        </a:graphic>
      </p:graphicFrame>
      <p:sp>
        <p:nvSpPr>
          <p:cNvPr id="13" name="TextBox 12">
            <a:extLst>
              <a:ext uri="{FF2B5EF4-FFF2-40B4-BE49-F238E27FC236}">
                <a16:creationId xmlns:a16="http://schemas.microsoft.com/office/drawing/2014/main" id="{FB4AA848-8935-4907-9473-C3BDA908CA39}"/>
              </a:ext>
            </a:extLst>
          </p:cNvPr>
          <p:cNvSpPr txBox="1"/>
          <p:nvPr/>
        </p:nvSpPr>
        <p:spPr>
          <a:xfrm>
            <a:off x="4220457" y="797711"/>
            <a:ext cx="80021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latin typeface="Times New Roman" panose="02020603050405020304" pitchFamily="18" charset="0"/>
                <a:cs typeface="Times New Roman" panose="02020603050405020304" pitchFamily="18" charset="0"/>
              </a:rPr>
              <a:t>User</a:t>
            </a:r>
          </a:p>
        </p:txBody>
      </p:sp>
      <p:sp>
        <p:nvSpPr>
          <p:cNvPr id="14" name="TextBox 13">
            <a:extLst>
              <a:ext uri="{FF2B5EF4-FFF2-40B4-BE49-F238E27FC236}">
                <a16:creationId xmlns:a16="http://schemas.microsoft.com/office/drawing/2014/main" id="{BB99C805-8DC5-454A-8E2C-9092C4CEEA11}"/>
              </a:ext>
            </a:extLst>
          </p:cNvPr>
          <p:cNvSpPr txBox="1"/>
          <p:nvPr/>
        </p:nvSpPr>
        <p:spPr>
          <a:xfrm>
            <a:off x="8874013" y="1901776"/>
            <a:ext cx="1353256" cy="4205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b="1" err="1">
                <a:latin typeface="Times New Roman" panose="02020603050405020304" pitchFamily="18" charset="0"/>
                <a:cs typeface="Times New Roman" panose="02020603050405020304" pitchFamily="18" charset="0"/>
              </a:rPr>
              <a:t>song_user</a:t>
            </a:r>
            <a:endParaRPr lang="en-US" sz="2133" b="1">
              <a:latin typeface="Times New Roman" panose="02020603050405020304" pitchFamily="18" charset="0"/>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D01AC1C8-FCCF-4378-9C59-0B9BB1944770}"/>
              </a:ext>
            </a:extLst>
          </p:cNvPr>
          <p:cNvGraphicFramePr>
            <a:graphicFrameLocks noGrp="1"/>
          </p:cNvGraphicFramePr>
          <p:nvPr>
            <p:extLst>
              <p:ext uri="{D42A27DB-BD31-4B8C-83A1-F6EECF244321}">
                <p14:modId xmlns:p14="http://schemas.microsoft.com/office/powerpoint/2010/main" val="1961020642"/>
              </p:ext>
            </p:extLst>
          </p:nvPr>
        </p:nvGraphicFramePr>
        <p:xfrm>
          <a:off x="7328263" y="2485525"/>
          <a:ext cx="4114800" cy="2543563"/>
        </p:xfrm>
        <a:graphic>
          <a:graphicData uri="http://schemas.openxmlformats.org/drawingml/2006/table">
            <a:tbl>
              <a:tblPr firstRow="1" bandRow="1">
                <a:tableStyleId>{5940675A-B579-460E-94D1-54222C63F5DA}</a:tableStyleId>
              </a:tblPr>
              <a:tblGrid>
                <a:gridCol w="1186213">
                  <a:extLst>
                    <a:ext uri="{9D8B030D-6E8A-4147-A177-3AD203B41FA5}">
                      <a16:colId xmlns:a16="http://schemas.microsoft.com/office/drawing/2014/main" val="20000"/>
                    </a:ext>
                  </a:extLst>
                </a:gridCol>
                <a:gridCol w="1556987">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511563">
                <a:tc>
                  <a:txBody>
                    <a:bodyPr/>
                    <a:lstStyle>
                      <a:defPPr/>
                    </a:lstStyle>
                    <a:p>
                      <a:pPr algn="ctr"/>
                      <a:r>
                        <a:rPr lang="en-US" sz="2100" b="1">
                          <a:latin typeface="Times New Roman" panose="02020603050405020304" pitchFamily="18" charset="0"/>
                          <a:cs typeface="Times New Roman" panose="02020603050405020304" pitchFamily="18" charset="0"/>
                        </a:rPr>
                        <a:t>ID</a:t>
                      </a:r>
                    </a:p>
                  </a:txBody>
                  <a:tcPr marL="121920" marR="121920" marT="60960" marB="60960">
                    <a:solidFill>
                      <a:schemeClr val="accent6">
                        <a:lumMod val="20000"/>
                        <a:lumOff val="80000"/>
                      </a:schemeClr>
                    </a:solidFill>
                  </a:tcPr>
                </a:tc>
                <a:tc>
                  <a:txBody>
                    <a:bodyPr/>
                    <a:lstStyle>
                      <a:defPPr/>
                    </a:lstStyle>
                    <a:p>
                      <a:pPr algn="ctr"/>
                      <a:r>
                        <a:rPr lang="en-US" sz="2100" b="1" err="1">
                          <a:latin typeface="Times New Roman" panose="02020603050405020304" pitchFamily="18" charset="0"/>
                          <a:cs typeface="Times New Roman" panose="02020603050405020304" pitchFamily="18" charset="0"/>
                        </a:rPr>
                        <a:t>Song_id</a:t>
                      </a:r>
                      <a:endParaRPr lang="en-US" sz="2100" b="1">
                        <a:latin typeface="Times New Roman" panose="02020603050405020304" pitchFamily="18" charset="0"/>
                        <a:cs typeface="Times New Roman" panose="02020603050405020304" pitchFamily="18" charset="0"/>
                      </a:endParaRPr>
                    </a:p>
                  </a:txBody>
                  <a:tcPr marL="121920" marR="121920" marT="60960" marB="60960">
                    <a:solidFill>
                      <a:schemeClr val="accent6">
                        <a:lumMod val="20000"/>
                        <a:lumOff val="80000"/>
                      </a:schemeClr>
                    </a:solidFill>
                  </a:tcPr>
                </a:tc>
                <a:tc>
                  <a:txBody>
                    <a:bodyPr/>
                    <a:lstStyle>
                      <a:defPPr/>
                    </a:lstStyle>
                    <a:p>
                      <a:pPr algn="ctr"/>
                      <a:r>
                        <a:rPr lang="en-US" sz="2100" b="1" err="1">
                          <a:latin typeface="Times New Roman" panose="02020603050405020304" pitchFamily="18" charset="0"/>
                          <a:cs typeface="Times New Roman" panose="02020603050405020304" pitchFamily="18" charset="0"/>
                        </a:rPr>
                        <a:t>User_id</a:t>
                      </a:r>
                      <a:endParaRPr lang="en-US" sz="2100" b="1">
                        <a:latin typeface="Times New Roman" panose="02020603050405020304" pitchFamily="18" charset="0"/>
                        <a:cs typeface="Times New Roman" panose="02020603050405020304" pitchFamily="18" charset="0"/>
                      </a:endParaRP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extLst>
                  <a:ext uri="{0D108BD9-81ED-4DB2-BD59-A6C34878D82A}">
                    <a16:rowId xmlns:a16="http://schemas.microsoft.com/office/drawing/2014/main" val="10001"/>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2</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2</a:t>
                      </a:r>
                    </a:p>
                  </a:txBody>
                  <a:tcPr marL="121920" marR="121920" marT="60960" marB="60960"/>
                </a:tc>
                <a:extLst>
                  <a:ext uri="{0D108BD9-81ED-4DB2-BD59-A6C34878D82A}">
                    <a16:rowId xmlns:a16="http://schemas.microsoft.com/office/drawing/2014/main" val="10002"/>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3</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2</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3</a:t>
                      </a:r>
                    </a:p>
                  </a:txBody>
                  <a:tcPr marL="121920" marR="121920" marT="60960" marB="60960"/>
                </a:tc>
                <a:extLst>
                  <a:ext uri="{0D108BD9-81ED-4DB2-BD59-A6C34878D82A}">
                    <a16:rowId xmlns:a16="http://schemas.microsoft.com/office/drawing/2014/main" val="10003"/>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4</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2</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extLst>
                  <a:ext uri="{0D108BD9-81ED-4DB2-BD59-A6C34878D82A}">
                    <a16:rowId xmlns:a16="http://schemas.microsoft.com/office/drawing/2014/main" val="1842261493"/>
                  </a:ext>
                </a:extLst>
              </a:tr>
            </a:tbl>
          </a:graphicData>
        </a:graphic>
      </p:graphicFrame>
      <p:sp>
        <p:nvSpPr>
          <p:cNvPr id="16" name="TextBox 15">
            <a:extLst>
              <a:ext uri="{FF2B5EF4-FFF2-40B4-BE49-F238E27FC236}">
                <a16:creationId xmlns:a16="http://schemas.microsoft.com/office/drawing/2014/main" id="{9E6F42B8-A0CA-4117-A795-75A1BC24D575}"/>
              </a:ext>
            </a:extLst>
          </p:cNvPr>
          <p:cNvSpPr txBox="1"/>
          <p:nvPr/>
        </p:nvSpPr>
        <p:spPr>
          <a:xfrm>
            <a:off x="4382714" y="3842001"/>
            <a:ext cx="761747" cy="4205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b="1">
                <a:latin typeface="Times New Roman" panose="02020603050405020304" pitchFamily="18" charset="0"/>
                <a:cs typeface="Times New Roman" panose="02020603050405020304" pitchFamily="18" charset="0"/>
              </a:rPr>
              <a:t>Song</a:t>
            </a:r>
          </a:p>
        </p:txBody>
      </p:sp>
    </p:spTree>
    <p:extLst>
      <p:ext uri="{BB962C8B-B14F-4D97-AF65-F5344CB8AC3E}">
        <p14:creationId xmlns:p14="http://schemas.microsoft.com/office/powerpoint/2010/main" val="1233309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nodeType="clickPar">
                      <p:stCondLst>
                        <p:cond delay="indefinite"/>
                      </p:stCondLst>
                      <p:childTnLst>
                        <p:par>
                          <p:cTn id="23" fill="hold" nodeType="afterGroup">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Many to Many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Many to Many Relationships - To define a many-to-many relationship, use ManyToManyField. You use it just like any other Field type: by including it as a class attribute of your model.</a:t>
            </a:r>
          </a:p>
          <a:p>
            <a:pPr marL="0" indent="0">
              <a:buNone/>
            </a:pPr>
            <a:r>
              <a:rPr lang="en-US" sz="2000" err="1">
                <a:latin typeface="Times New Roman" panose="02020603050405020304" pitchFamily="18" charset="0"/>
                <a:cs typeface="Times New Roman" panose="02020603050405020304" pitchFamily="18" charset="0"/>
              </a:rPr>
              <a:t>ManyToManyField requires a positional argument: the class to which the model is related.</a:t>
            </a:r>
          </a:p>
          <a:p>
            <a:pPr marL="0" indent="0">
              <a:buNone/>
            </a:pPr>
            <a:r>
              <a:rPr lang="en-US" sz="2000">
                <a:latin typeface="Times New Roman" panose="02020603050405020304" pitchFamily="18" charset="0"/>
                <a:cs typeface="Times New Roman" panose="02020603050405020304" pitchFamily="18" charset="0"/>
              </a:rPr>
              <a:t>Syntax:- ManyToManyField(to, **options)</a:t>
            </a:r>
          </a:p>
          <a:p>
            <a:pPr marL="0" indent="0">
              <a:buNone/>
            </a:pPr>
            <a:r>
              <a:rPr lang="en-US" sz="2000">
                <a:latin typeface="Times New Roman" panose="02020603050405020304" pitchFamily="18" charset="0"/>
                <a:cs typeface="Times New Roman" panose="02020603050405020304" pitchFamily="18" charset="0"/>
              </a:rPr>
              <a:t>Where,</a:t>
            </a:r>
          </a:p>
          <a:p>
            <a:pPr marL="0" indent="0">
              <a:buNone/>
            </a:pPr>
            <a:r>
              <a:rPr lang="en-US" sz="2000">
                <a:latin typeface="Times New Roman" panose="02020603050405020304" pitchFamily="18" charset="0"/>
                <a:cs typeface="Times New Roman" panose="02020603050405020304" pitchFamily="18" charset="0"/>
              </a:rPr>
              <a:t>to - The class to which the model is related.</a:t>
            </a:r>
          </a:p>
          <a:p>
            <a:pPr marL="0" indent="0">
              <a:buNone/>
            </a:pPr>
            <a:r>
              <a:rPr lang="en-US" sz="2000" err="1">
                <a:latin typeface="Times New Roman" panose="02020603050405020304" pitchFamily="18" charset="0"/>
                <a:cs typeface="Times New Roman" panose="02020603050405020304" pitchFamily="18" charset="0"/>
              </a:rPr>
              <a:t>related_name - The name to use for the relation from the related object back to this one. It’s also the default value for related_query_name (the name to use for the reverse filter name from the target model). </a:t>
            </a:r>
          </a:p>
          <a:p>
            <a:pPr marL="0" indent="0">
              <a:buNone/>
            </a:pPr>
            <a:r>
              <a:rPr lang="en-US" sz="2000">
                <a:latin typeface="Times New Roman" panose="02020603050405020304" pitchFamily="18" charset="0"/>
                <a:cs typeface="Times New Roman" panose="02020603050405020304" pitchFamily="18" charset="0"/>
              </a:rPr>
              <a:t>If you’d prefer Django not to create a backwards relation, set related_name to '+' or end it with '+'. </a:t>
            </a:r>
          </a:p>
          <a:p>
            <a:pPr marL="0" indent="0">
              <a:buNone/>
            </a:pPr>
            <a:r>
              <a:rPr lang="en-US" sz="2000" err="1">
                <a:latin typeface="Times New Roman" panose="02020603050405020304" pitchFamily="18" charset="0"/>
                <a:cs typeface="Times New Roman" panose="02020603050405020304" pitchFamily="18" charset="0"/>
              </a:rPr>
              <a:t>related_query_name - The name to use for the reverse filter name from the target model. It defaults to the value of related_name or default_related_name if set, otherwise it defaults to the name of the model.</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2007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Many to Many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limit_choices_to - Sets a limit to the available choices for this field when this field is rendered using a ModelForm or the admin (by default, all objects in the queryset are available to choose). Either a dictionary, a Q object, or a callable returning a dictionary or Q object can be used.</a:t>
            </a:r>
          </a:p>
          <a:p>
            <a:pPr marL="0" indent="0">
              <a:buNone/>
            </a:pPr>
            <a:r>
              <a:rPr lang="en-US" sz="2000">
                <a:latin typeface="Times New Roman" panose="02020603050405020304" pitchFamily="18" charset="0"/>
                <a:cs typeface="Times New Roman" panose="02020603050405020304" pitchFamily="18" charset="0"/>
              </a:rPr>
              <a:t>symmetrical - If you do not want symmetry in many-to-many relationships with self, set symmetrical to False. This will force Django to add the descriptor for the reverse relationship, allowing ManyToManyField relationships to be non-symmetrical. Only used in the definition of ManyToManyFields on self. </a:t>
            </a:r>
          </a:p>
          <a:p>
            <a:pPr marL="0" indent="0">
              <a:buNone/>
            </a:pPr>
            <a:r>
              <a:rPr lang="en-US" sz="2000">
                <a:latin typeface="Times New Roman" panose="02020603050405020304" pitchFamily="18" charset="0"/>
                <a:cs typeface="Times New Roman" panose="02020603050405020304" pitchFamily="18" charset="0"/>
              </a:rPr>
              <a:t>through - Django will automatically generate a table to manage many-to-many relationships. However, if you want to manually specify the intermediary table, you can use the through option to specify the Django model that represents the intermediate table that you want to use.</a:t>
            </a:r>
          </a:p>
          <a:p>
            <a:pPr marL="0" indent="0">
              <a:buNone/>
            </a:pPr>
            <a:r>
              <a:rPr lang="en-US" sz="2000" err="1">
                <a:latin typeface="Times New Roman" panose="02020603050405020304" pitchFamily="18" charset="0"/>
                <a:cs typeface="Times New Roman" panose="02020603050405020304" pitchFamily="18" charset="0"/>
              </a:rPr>
              <a:t>through_fields - Only used when a custom intermediary model is specified. Django will normally determine which fields of the intermediary model to use in order to establish a many-to-many relationship automatically. through_fields accepts a 2-tuple ('field1', 'field2'), where field1 is the name of the foreign key to the model the ManyToManyField is defined on , and field2 the name of the foreign key to the target model.</a:t>
            </a:r>
          </a:p>
        </p:txBody>
      </p:sp>
    </p:spTree>
    <p:extLst>
      <p:ext uri="{BB962C8B-B14F-4D97-AF65-F5344CB8AC3E}">
        <p14:creationId xmlns:p14="http://schemas.microsoft.com/office/powerpoint/2010/main" val="23810952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lstStyle>
            <a:defPPr/>
          </a:lstStyle>
          <a:p>
            <a:pPr algn="ctr"/>
            <a:r>
              <a:rPr lang="en-US" b="1" u="sng">
                <a:latin typeface="Times New Roman" panose="02020603050405020304" pitchFamily="18" charset="0"/>
                <a:cs typeface="Times New Roman" panose="02020603050405020304" pitchFamily="18" charset="0"/>
              </a:rPr>
              <a:t>Methods that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r>
              <a:rPr lang="en-US" sz="2000" err="1">
                <a:latin typeface="Times New Roman" panose="02020603050405020304" pitchFamily="18" charset="0"/>
                <a:cs typeface="Times New Roman" panose="02020603050405020304" pitchFamily="18" charset="0"/>
              </a:rPr>
              <a:t>select_related(*fields)</a:t>
            </a:r>
          </a:p>
          <a:p>
            <a:r>
              <a:rPr lang="en-US" sz="2000">
                <a:latin typeface="Times New Roman" panose="02020603050405020304" pitchFamily="18" charset="0"/>
                <a:cs typeface="Times New Roman" panose="02020603050405020304" pitchFamily="18" charset="0"/>
              </a:rPr>
              <a:t>defer(*fields)</a:t>
            </a:r>
          </a:p>
          <a:p>
            <a:r>
              <a:rPr lang="en-US" sz="2000">
                <a:latin typeface="Times New Roman" panose="02020603050405020304" pitchFamily="18" charset="0"/>
                <a:cs typeface="Times New Roman" panose="02020603050405020304" pitchFamily="18" charset="0"/>
              </a:rPr>
              <a:t>only(*fields)</a:t>
            </a:r>
          </a:p>
          <a:p>
            <a:r>
              <a:rPr lang="en-US" sz="2000" err="1">
                <a:latin typeface="Times New Roman" panose="02020603050405020304" pitchFamily="18" charset="0"/>
                <a:cs typeface="Times New Roman" panose="02020603050405020304" pitchFamily="18" charset="0"/>
              </a:rPr>
              <a:t>prefetch_related(*lookups)</a:t>
            </a:r>
          </a:p>
          <a:p>
            <a:r>
              <a:rPr lang="en-US" sz="2000">
                <a:latin typeface="Times New Roman" panose="02020603050405020304" pitchFamily="18" charset="0"/>
                <a:cs typeface="Times New Roman" panose="02020603050405020304" pitchFamily="18" charset="0"/>
              </a:rPr>
              <a:t>extra(select=None, where=None, params=None, tables=None, order_by=None, select_params=None)</a:t>
            </a:r>
          </a:p>
          <a:p>
            <a:r>
              <a:rPr lang="en-US" sz="2000" err="1">
                <a:latin typeface="Times New Roman" panose="02020603050405020304" pitchFamily="18" charset="0"/>
                <a:cs typeface="Times New Roman" panose="02020603050405020304" pitchFamily="18" charset="0"/>
              </a:rPr>
              <a:t>select_for_update(nowait=False, skip_locked=False, of=())</a:t>
            </a:r>
          </a:p>
          <a:p>
            <a:r>
              <a:rPr lang="en-US" sz="2000">
                <a:latin typeface="Times New Roman" panose="02020603050405020304" pitchFamily="18" charset="0"/>
                <a:cs typeface="Times New Roman" panose="02020603050405020304" pitchFamily="18" charset="0"/>
              </a:rPr>
              <a:t>raw(raw_query, params=None, translations=None)</a:t>
            </a:r>
          </a:p>
          <a:p>
            <a:r>
              <a:rPr lang="en-US" sz="2000">
                <a:latin typeface="Times New Roman" panose="02020603050405020304" pitchFamily="18" charset="0"/>
                <a:cs typeface="Times New Roman" panose="02020603050405020304" pitchFamily="18" charset="0"/>
              </a:rPr>
              <a:t>annotate(*args, **kwargs)</a:t>
            </a:r>
          </a:p>
        </p:txBody>
      </p:sp>
    </p:spTree>
    <p:extLst>
      <p:ext uri="{BB962C8B-B14F-4D97-AF65-F5344CB8AC3E}">
        <p14:creationId xmlns:p14="http://schemas.microsoft.com/office/powerpoint/2010/main" val="2018769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Many to Many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db_table - The name of the table to create for storing the many-to-many data. If this is not provided, Django will assume a default name based upon the names of: the table for the model defining the relationship and the name of the field itself.</a:t>
            </a:r>
          </a:p>
          <a:p>
            <a:pPr marL="0" indent="0">
              <a:buNone/>
            </a:pPr>
            <a:r>
              <a:rPr lang="en-US" sz="2000" err="1">
                <a:latin typeface="Times New Roman" panose="02020603050405020304" pitchFamily="18" charset="0"/>
                <a:cs typeface="Times New Roman" panose="02020603050405020304" pitchFamily="18" charset="0"/>
              </a:rPr>
              <a:t>db_constraint - Controls whether or not constraints should be created in the database for the foreign keys in the intermediary table. The default is True, and that’s almost certainly what you want; setting this to False can be very bad for data integrity. That said, here are some scenarios where you might want to do this:</a:t>
            </a:r>
          </a:p>
          <a:p>
            <a:pPr marL="0" indent="0">
              <a:buNone/>
            </a:pPr>
            <a:r>
              <a:rPr lang="en-US" sz="2000">
                <a:latin typeface="Times New Roman" panose="02020603050405020304" pitchFamily="18" charset="0"/>
                <a:cs typeface="Times New Roman" panose="02020603050405020304" pitchFamily="18" charset="0"/>
              </a:rPr>
              <a:t>You have legacy data that is not valid.</a:t>
            </a:r>
          </a:p>
          <a:p>
            <a:pPr marL="0" indent="0">
              <a:buNone/>
            </a:pPr>
            <a:r>
              <a:rPr lang="en-US" sz="2000">
                <a:latin typeface="Times New Roman" panose="02020603050405020304" pitchFamily="18" charset="0"/>
                <a:cs typeface="Times New Roman" panose="02020603050405020304" pitchFamily="18" charset="0"/>
              </a:rPr>
              <a:t>You’re sharding your database.</a:t>
            </a:r>
          </a:p>
          <a:p>
            <a:pPr marL="0" indent="0">
              <a:buNone/>
            </a:pPr>
            <a:r>
              <a:rPr lang="en-US" sz="2000">
                <a:latin typeface="Times New Roman" panose="02020603050405020304" pitchFamily="18" charset="0"/>
                <a:cs typeface="Times New Roman" panose="02020603050405020304" pitchFamily="18" charset="0"/>
              </a:rPr>
              <a:t>It is an error to pass both db_constraint and through.</a:t>
            </a:r>
          </a:p>
          <a:p>
            <a:pPr marL="0" indent="0">
              <a:buNone/>
            </a:pPr>
            <a:r>
              <a:rPr lang="en-US" sz="2000">
                <a:latin typeface="Times New Roman" panose="02020603050405020304" pitchFamily="18" charset="0"/>
                <a:cs typeface="Times New Roman" panose="02020603050405020304" pitchFamily="18" charset="0"/>
              </a:rPr>
              <a:t>swappable - Controls the migration framework’s reaction if this ManyToManyField is pointing at a swappable model. If it is True - the default - then if the ManyToManyField is pointing at a model which matches the current value of settings.AUTH_USER_MODEL (or another swappable model setting) the relationship will be stored in the migration using a reference to the setting, not to the model directly.</a:t>
            </a:r>
          </a:p>
        </p:txBody>
      </p:sp>
    </p:spTree>
    <p:extLst>
      <p:ext uri="{BB962C8B-B14F-4D97-AF65-F5344CB8AC3E}">
        <p14:creationId xmlns:p14="http://schemas.microsoft.com/office/powerpoint/2010/main" val="30624070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Many to Many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Example:- </a:t>
            </a:r>
          </a:p>
          <a:p>
            <a:pPr marL="0" indent="0">
              <a:buNone/>
            </a:pPr>
            <a:r>
              <a:rPr lang="en-US" sz="2000">
                <a:latin typeface="Times New Roman" panose="02020603050405020304" pitchFamily="18" charset="0"/>
                <a:cs typeface="Times New Roman" panose="02020603050405020304" pitchFamily="18" charset="0"/>
              </a:rPr>
              <a:t>class User(models.Model):</a:t>
            </a:r>
          </a:p>
          <a:p>
            <a:pPr marL="0" indent="0">
              <a:buNone/>
            </a:pPr>
            <a:r>
              <a:rPr lang="en-US" sz="2000">
                <a:latin typeface="Times New Roman" panose="02020603050405020304" pitchFamily="18" charset="0"/>
                <a:cs typeface="Times New Roman" panose="02020603050405020304" pitchFamily="18" charset="0"/>
              </a:rPr>
              <a:t> user_name = models.CharField(max_length=70)</a:t>
            </a:r>
          </a:p>
          <a:p>
            <a:pPr marL="0" indent="0">
              <a:buNone/>
            </a:pPr>
            <a:r>
              <a:rPr lang="en-US" sz="2000">
                <a:latin typeface="Times New Roman" panose="02020603050405020304" pitchFamily="18" charset="0"/>
                <a:cs typeface="Times New Roman" panose="02020603050405020304" pitchFamily="18" charset="0"/>
              </a:rPr>
              <a:t> password = models.CharField(max_length=70)</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class Song(models.Model):</a:t>
            </a:r>
          </a:p>
          <a:p>
            <a:pPr marL="0" indent="0">
              <a:buNone/>
            </a:pPr>
            <a:r>
              <a:rPr lang="en-US" sz="2000">
                <a:latin typeface="Times New Roman" panose="02020603050405020304" pitchFamily="18" charset="0"/>
                <a:cs typeface="Times New Roman" panose="02020603050405020304" pitchFamily="18" charset="0"/>
              </a:rPr>
              <a:t> user = models.ManyToManyField(User)</a:t>
            </a:r>
          </a:p>
          <a:p>
            <a:pPr marL="0" indent="0">
              <a:buNone/>
            </a:pPr>
            <a:r>
              <a:rPr lang="en-US" sz="2000">
                <a:latin typeface="Times New Roman" panose="02020603050405020304" pitchFamily="18" charset="0"/>
                <a:cs typeface="Times New Roman" panose="02020603050405020304" pitchFamily="18" charset="0"/>
              </a:rPr>
              <a:t> song_name = models.CharField(max_length=70)</a:t>
            </a:r>
          </a:p>
          <a:p>
            <a:pPr marL="0" indent="0">
              <a:buNone/>
            </a:pPr>
            <a:r>
              <a:rPr lang="en-US" sz="2000">
                <a:latin typeface="Times New Roman" panose="02020603050405020304" pitchFamily="18" charset="0"/>
                <a:cs typeface="Times New Roman" panose="02020603050405020304" pitchFamily="18" charset="0"/>
              </a:rPr>
              <a:t> song_duration = models.IntegerField()</a:t>
            </a:r>
          </a:p>
        </p:txBody>
      </p:sp>
    </p:spTree>
    <p:extLst>
      <p:ext uri="{BB962C8B-B14F-4D97-AF65-F5344CB8AC3E}">
        <p14:creationId xmlns:p14="http://schemas.microsoft.com/office/powerpoint/2010/main" val="11101869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85AC437C-6C55-4A64-8543-44668522A49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2379906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55CE98F0-B96F-447A-AB7B-C3D90BEFF78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21012782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text, monitor, screenshot, screen&#10;&#10;Description automatically generated">
            <a:extLst>
              <a:ext uri="{FF2B5EF4-FFF2-40B4-BE49-F238E27FC236}">
                <a16:creationId xmlns:a16="http://schemas.microsoft.com/office/drawing/2014/main" id="{183794BE-9966-45CD-A769-9734002C1FC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1513038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text, screenshot, monitor, screen&#10;&#10;Description automatically generated">
            <a:extLst>
              <a:ext uri="{FF2B5EF4-FFF2-40B4-BE49-F238E27FC236}">
                <a16:creationId xmlns:a16="http://schemas.microsoft.com/office/drawing/2014/main" id="{21BE9390-D643-4FA1-9D59-AC32E16F500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5286646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300D6F42-5275-4B39-A307-CA53B9D3841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9719270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text, monitor, screenshot, screen&#10;&#10;Description automatically generated">
            <a:extLst>
              <a:ext uri="{FF2B5EF4-FFF2-40B4-BE49-F238E27FC236}">
                <a16:creationId xmlns:a16="http://schemas.microsoft.com/office/drawing/2014/main" id="{A9D367BA-2254-4203-ACCD-1A8026F1D9C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1819998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Type of Views</a:t>
            </a:r>
            <a:endParaRPr lang="en-US" sz="5333"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r>
              <a:rPr lang="en-US">
                <a:latin typeface="Times New Roman" panose="02020603050405020304" pitchFamily="18" charset="0"/>
                <a:cs typeface="Times New Roman" panose="02020603050405020304" pitchFamily="18" charset="0"/>
              </a:rPr>
              <a:t>Function Based View</a:t>
            </a:r>
          </a:p>
          <a:p>
            <a:pPr marL="0" indent="0">
              <a:buNone/>
            </a:pP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Class Based View</a:t>
            </a:r>
          </a:p>
        </p:txBody>
      </p:sp>
    </p:spTree>
    <p:extLst>
      <p:ext uri="{BB962C8B-B14F-4D97-AF65-F5344CB8AC3E}">
        <p14:creationId xmlns:p14="http://schemas.microsoft.com/office/powerpoint/2010/main" val="2129611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Class Based View</a:t>
            </a:r>
          </a:p>
        </p:txBody>
      </p:sp>
      <p:sp>
        <p:nvSpPr>
          <p:cNvPr id="5" name="Content Placeholder 4">
            <a:extLst>
              <a:ext uri="{FF2B5EF4-FFF2-40B4-BE49-F238E27FC236}">
                <a16:creationId xmlns:a16="http://schemas.microsoft.com/office/drawing/2014/main" id="{F486CEF5-D836-49BF-B0AD-3BB73E813C3E}"/>
              </a:ext>
            </a:extLst>
          </p:cNvPr>
          <p:cNvSpPr>
            <a:spLocks noGrp="1"/>
          </p:cNvSpPr>
          <p:nvPr>
            <p:ph idx="1"/>
          </p:nvPr>
        </p:nvSpPr>
        <p:spPr>
          <a:xfrm>
            <a:off x="838200" y="1201338"/>
            <a:ext cx="10515600" cy="5301061"/>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Class-based views provide an alternative way to implement views as Python objects instead of functions. </a:t>
            </a:r>
          </a:p>
          <a:p>
            <a:pPr marL="0" indent="0">
              <a:buNone/>
            </a:pPr>
            <a:r>
              <a:rPr lang="en-US" sz="2000">
                <a:latin typeface="Times New Roman" panose="02020603050405020304" pitchFamily="18" charset="0"/>
                <a:cs typeface="Times New Roman" panose="02020603050405020304" pitchFamily="18" charset="0"/>
              </a:rPr>
              <a:t>They do not replace function-based views.</a:t>
            </a:r>
          </a:p>
          <a:p>
            <a:r>
              <a:rPr lang="en-US" sz="2000">
                <a:latin typeface="Times New Roman" panose="02020603050405020304" pitchFamily="18" charset="0"/>
                <a:cs typeface="Times New Roman" panose="02020603050405020304" pitchFamily="18" charset="0"/>
              </a:rPr>
              <a:t>Base Class-Based Views / Base View</a:t>
            </a:r>
          </a:p>
          <a:p>
            <a:r>
              <a:rPr lang="en-US" sz="2000">
                <a:latin typeface="Times New Roman" panose="02020603050405020304" pitchFamily="18" charset="0"/>
                <a:cs typeface="Times New Roman" panose="02020603050405020304" pitchFamily="18" charset="0"/>
              </a:rPr>
              <a:t>Generic Class-Based Views / Generic View</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b="1" u="sng">
                <a:latin typeface="Times New Roman" panose="02020603050405020304" pitchFamily="18" charset="0"/>
                <a:cs typeface="Times New Roman" panose="02020603050405020304" pitchFamily="18" charset="0"/>
              </a:rPr>
              <a:t>Advantages:-</a:t>
            </a:r>
          </a:p>
          <a:p>
            <a:r>
              <a:rPr lang="en-US" sz="2000">
                <a:latin typeface="Times New Roman" panose="02020603050405020304" pitchFamily="18" charset="0"/>
                <a:cs typeface="Times New Roman" panose="02020603050405020304" pitchFamily="18" charset="0"/>
              </a:rPr>
              <a:t>Organization of code related to specific HTTP methods (GET, POST, etc.) can be addressed by separate methods instead of conditional branching.</a:t>
            </a:r>
          </a:p>
          <a:p>
            <a:r>
              <a:rPr lang="en-US" sz="2000">
                <a:latin typeface="Times New Roman" panose="02020603050405020304" pitchFamily="18" charset="0"/>
                <a:cs typeface="Times New Roman" panose="02020603050405020304" pitchFamily="18" charset="0"/>
              </a:rPr>
              <a:t>Object oriented techniques such as mixins (multiple inheritance) can be used to factor code into reusable components.</a:t>
            </a:r>
          </a:p>
        </p:txBody>
      </p:sp>
    </p:spTree>
    <p:extLst>
      <p:ext uri="{BB962C8B-B14F-4D97-AF65-F5344CB8AC3E}">
        <p14:creationId xmlns:p14="http://schemas.microsoft.com/office/powerpoint/2010/main" val="1198892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Operators that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AND (&amp;) - Combines two QuerySets using the SQL AND operator.</a:t>
            </a:r>
          </a:p>
          <a:p>
            <a:pPr marL="0" indent="0">
              <a:buNone/>
            </a:pPr>
            <a:r>
              <a:rPr lang="en-US" sz="2000">
                <a:latin typeface="Times New Roman" panose="02020603050405020304" pitchFamily="18" charset="0"/>
                <a:cs typeface="Times New Roman" panose="02020603050405020304" pitchFamily="18" charset="0"/>
              </a:rPr>
              <a:t>Example:-</a:t>
            </a:r>
          </a:p>
          <a:p>
            <a:pPr marL="0" indent="0">
              <a:buNone/>
            </a:pPr>
            <a:r>
              <a:rPr lang="en-US" sz="2000" err="1">
                <a:latin typeface="Times New Roman" panose="02020603050405020304" pitchFamily="18" charset="0"/>
                <a:cs typeface="Times New Roman" panose="02020603050405020304" pitchFamily="18" charset="0"/>
              </a:rPr>
              <a:t>student_data = Student.objects.filter(id=6) &amp; Student.objects.filter(roll=106)</a:t>
            </a:r>
          </a:p>
          <a:p>
            <a:pPr marL="0" indent="0">
              <a:buNone/>
            </a:pPr>
            <a:r>
              <a:rPr lang="en-US" sz="2000" err="1">
                <a:latin typeface="Times New Roman" panose="02020603050405020304" pitchFamily="18" charset="0"/>
                <a:cs typeface="Times New Roman" panose="02020603050405020304" pitchFamily="18" charset="0"/>
              </a:rPr>
              <a:t>student_data = Student.objects.filter(id=6, roll=106)</a:t>
            </a:r>
          </a:p>
          <a:p>
            <a:pPr marL="0" indent="0">
              <a:buNone/>
            </a:pPr>
            <a:r>
              <a:rPr lang="en-US" sz="2000" err="1">
                <a:latin typeface="Times New Roman" panose="02020603050405020304" pitchFamily="18" charset="0"/>
                <a:cs typeface="Times New Roman" panose="02020603050405020304" pitchFamily="18" charset="0"/>
              </a:rPr>
              <a:t>student_data = Student.objects.filter(Q(id=6) &amp; Q(roll=106))</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OR (|) - Combines two QuerySets using the SQL OR operator.</a:t>
            </a:r>
          </a:p>
          <a:p>
            <a:pPr marL="0" indent="0">
              <a:buNone/>
            </a:pPr>
            <a:r>
              <a:rPr lang="en-US" sz="2000">
                <a:latin typeface="Times New Roman" panose="02020603050405020304" pitchFamily="18" charset="0"/>
                <a:cs typeface="Times New Roman" panose="02020603050405020304" pitchFamily="18" charset="0"/>
              </a:rPr>
              <a:t>Example:-</a:t>
            </a:r>
          </a:p>
          <a:p>
            <a:pPr marL="0" indent="0">
              <a:buNone/>
            </a:pPr>
            <a:r>
              <a:rPr lang="en-US" sz="2000" err="1">
                <a:latin typeface="Times New Roman" panose="02020603050405020304" pitchFamily="18" charset="0"/>
                <a:cs typeface="Times New Roman" panose="02020603050405020304" pitchFamily="18" charset="0"/>
              </a:rPr>
              <a:t>Student.objects.filter(id=11) | Student.objects.filter(roll=106)</a:t>
            </a:r>
          </a:p>
          <a:p>
            <a:pPr marL="0" indent="0">
              <a:buNone/>
            </a:pPr>
            <a:r>
              <a:rPr lang="en-US" sz="2000" err="1">
                <a:latin typeface="Times New Roman" panose="02020603050405020304" pitchFamily="18" charset="0"/>
                <a:cs typeface="Times New Roman" panose="02020603050405020304" pitchFamily="18" charset="0"/>
              </a:rPr>
              <a:t>Student.objects.filter(Q(id=11) | Q(roll=106))</a:t>
            </a:r>
          </a:p>
        </p:txBody>
      </p:sp>
    </p:spTree>
    <p:extLst>
      <p:ext uri="{BB962C8B-B14F-4D97-AF65-F5344CB8AC3E}">
        <p14:creationId xmlns:p14="http://schemas.microsoft.com/office/powerpoint/2010/main" val="2636341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Base Class-Based View</a:t>
            </a: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Base class-based views can be thought of as parent views, which can be used by themselves or inherited from. They may not provide all the capabilities required for projects, in which case there are Mixins which extend what base views can do.</a:t>
            </a:r>
          </a:p>
          <a:p>
            <a:r>
              <a:rPr lang="en-US" sz="2000">
                <a:latin typeface="Times New Roman" panose="02020603050405020304" pitchFamily="18" charset="0"/>
                <a:cs typeface="Times New Roman" panose="02020603050405020304" pitchFamily="18" charset="0"/>
              </a:rPr>
              <a:t>View</a:t>
            </a:r>
          </a:p>
          <a:p>
            <a:r>
              <a:rPr lang="en-US" sz="2000" err="1">
                <a:latin typeface="Times New Roman" panose="02020603050405020304" pitchFamily="18" charset="0"/>
                <a:cs typeface="Times New Roman" panose="02020603050405020304" pitchFamily="18" charset="0"/>
              </a:rPr>
              <a:t>TemplateView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RedirectView</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3290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View</a:t>
            </a:r>
          </a:p>
        </p:txBody>
      </p:sp>
      <p:sp>
        <p:nvSpPr>
          <p:cNvPr id="5" name="Content Placeholder 4">
            <a:extLst>
              <a:ext uri="{FF2B5EF4-FFF2-40B4-BE49-F238E27FC236}">
                <a16:creationId xmlns:a16="http://schemas.microsoft.com/office/drawing/2014/main" id="{F486CEF5-D836-49BF-B0AD-3BB73E813C3E}"/>
              </a:ext>
            </a:extLst>
          </p:cNvPr>
          <p:cNvSpPr>
            <a:spLocks noGrp="1"/>
          </p:cNvSpPr>
          <p:nvPr>
            <p:ph idx="1"/>
          </p:nvPr>
        </p:nvSpPr>
        <p:spPr>
          <a:xfrm>
            <a:off x="838200" y="1201338"/>
            <a:ext cx="10515600" cy="5301061"/>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django.views.generic.base.View</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The master class-based base view. All other class-based views inherit from this base class. It isn’t strictly a generic view and thus can also be imported from django.views.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C:\Users\GS\AppData\Local\Programs\Python\Python38-32\Lib\site-packages\django\views\generic</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Attribute:-</a:t>
            </a:r>
          </a:p>
          <a:p>
            <a:pPr marL="0" indent="0">
              <a:buNone/>
            </a:pPr>
            <a:r>
              <a:rPr lang="en-US" sz="2000" err="1">
                <a:latin typeface="Times New Roman" panose="02020603050405020304" pitchFamily="18" charset="0"/>
                <a:cs typeface="Times New Roman" panose="02020603050405020304" pitchFamily="18" charset="0"/>
              </a:rPr>
              <a:t>http_method_names = ['get', 'post', 'put', 'patch', 'delete', 'head', 'options', 'trace’]</a:t>
            </a:r>
          </a:p>
          <a:p>
            <a:pPr marL="0" indent="0">
              <a:buNone/>
            </a:pPr>
            <a:r>
              <a:rPr lang="en-US" sz="2000">
                <a:latin typeface="Times New Roman" panose="02020603050405020304" pitchFamily="18" charset="0"/>
                <a:cs typeface="Times New Roman" panose="02020603050405020304" pitchFamily="18" charset="0"/>
              </a:rPr>
              <a:t>The list of HTTP method names that this view will accept.</a:t>
            </a:r>
          </a:p>
        </p:txBody>
      </p:sp>
    </p:spTree>
    <p:extLst>
      <p:ext uri="{BB962C8B-B14F-4D97-AF65-F5344CB8AC3E}">
        <p14:creationId xmlns:p14="http://schemas.microsoft.com/office/powerpoint/2010/main" val="2593081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View</a:t>
            </a:r>
          </a:p>
        </p:txBody>
      </p:sp>
      <p:sp>
        <p:nvSpPr>
          <p:cNvPr id="5" name="Content Placeholder 4">
            <a:extLst>
              <a:ext uri="{FF2B5EF4-FFF2-40B4-BE49-F238E27FC236}">
                <a16:creationId xmlns:a16="http://schemas.microsoft.com/office/drawing/2014/main" id="{F486CEF5-D836-49BF-B0AD-3BB73E813C3E}"/>
              </a:ext>
            </a:extLst>
          </p:cNvPr>
          <p:cNvSpPr>
            <a:spLocks noGrp="1"/>
          </p:cNvSpPr>
          <p:nvPr>
            <p:ph idx="1"/>
          </p:nvPr>
        </p:nvSpPr>
        <p:spPr>
          <a:xfrm>
            <a:off x="838200" y="1201338"/>
            <a:ext cx="10515600" cy="5301061"/>
          </a:xfrm>
        </p:spPr>
        <p:txBody>
          <a:bodyPr>
            <a:normAutofit lnSpcReduction="10000"/>
          </a:bodyPr>
          <a:lstStyle>
            <a:defPPr/>
          </a:lstStyle>
          <a:p>
            <a:pPr marL="0" indent="0">
              <a:buNone/>
            </a:pPr>
            <a:r>
              <a:rPr lang="en-US" sz="2000" u="sng">
                <a:latin typeface="Times New Roman" panose="02020603050405020304" pitchFamily="18" charset="0"/>
                <a:cs typeface="Times New Roman" panose="02020603050405020304" pitchFamily="18" charset="0"/>
              </a:rPr>
              <a:t>Methods:-</a:t>
            </a:r>
          </a:p>
          <a:p>
            <a:pPr marL="0" indent="0">
              <a:buNone/>
            </a:pPr>
            <a:r>
              <a:rPr lang="en-US" sz="2000">
                <a:latin typeface="Times New Roman" panose="02020603050405020304" pitchFamily="18" charset="0"/>
                <a:cs typeface="Times New Roman" panose="02020603050405020304" pitchFamily="18" charset="0"/>
              </a:rPr>
              <a:t>setup(self, request, *args, **kwargs) -  It initializes view instance attributes: self.request, self.args, and self.kwargs prior to dispatch()</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dispatch(self, request, *args, **kwargs) -  The view part of the view – the method that accepts a request argument plus arguments, and returns a HTTP response.</a:t>
            </a:r>
          </a:p>
          <a:p>
            <a:pPr marL="0" indent="0">
              <a:buNone/>
            </a:pPr>
            <a:r>
              <a:rPr lang="en-US" sz="2000">
                <a:latin typeface="Times New Roman" panose="02020603050405020304" pitchFamily="18" charset="0"/>
                <a:cs typeface="Times New Roman" panose="02020603050405020304" pitchFamily="18" charset="0"/>
              </a:rPr>
              <a:t>The default implementation will inspect the HTTP method and attempt to delegate to a method that matches the HTTP method; a GET will be delegated to get(), a POST to post(), and so on.</a:t>
            </a:r>
          </a:p>
          <a:p>
            <a:pPr marL="0" indent="0">
              <a:buNone/>
            </a:pPr>
            <a:r>
              <a:rPr lang="en-US" sz="2000">
                <a:latin typeface="Times New Roman" panose="02020603050405020304" pitchFamily="18" charset="0"/>
                <a:cs typeface="Times New Roman" panose="02020603050405020304" pitchFamily="18" charset="0"/>
              </a:rPr>
              <a:t>By default, a HEAD request will be delegated to get(). If you need to handle HEAD requests in a different way than GET, you can override the head() method.</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http_method_not_allowed(self, request, *args, **kwargs) - If the view was called with a HTTP method it doesn’t support, this method is called instead.</a:t>
            </a:r>
          </a:p>
          <a:p>
            <a:pPr marL="0" indent="0">
              <a:buNone/>
            </a:pPr>
            <a:r>
              <a:rPr lang="en-US" sz="2000">
                <a:latin typeface="Times New Roman" panose="02020603050405020304" pitchFamily="18" charset="0"/>
                <a:cs typeface="Times New Roman" panose="02020603050405020304" pitchFamily="18" charset="0"/>
              </a:rPr>
              <a:t>The default implementation returns HttpResponseNotAllowed with a list of allowed methods in plain text.</a:t>
            </a:r>
          </a:p>
        </p:txBody>
      </p:sp>
    </p:spTree>
    <p:extLst>
      <p:ext uri="{BB962C8B-B14F-4D97-AF65-F5344CB8AC3E}">
        <p14:creationId xmlns:p14="http://schemas.microsoft.com/office/powerpoint/2010/main" val="36732219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fade">
                                      <p:cBhvr>
                                        <p:cTn id="32" dur="500"/>
                                        <p:tgtEl>
                                          <p:spTgt spid="5">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fade">
                                      <p:cBhvr>
                                        <p:cTn id="37"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View</a:t>
            </a:r>
          </a:p>
        </p:txBody>
      </p:sp>
      <p:sp>
        <p:nvSpPr>
          <p:cNvPr id="5" name="Content Placeholder 4">
            <a:extLst>
              <a:ext uri="{FF2B5EF4-FFF2-40B4-BE49-F238E27FC236}">
                <a16:creationId xmlns:a16="http://schemas.microsoft.com/office/drawing/2014/main" id="{F486CEF5-D836-49BF-B0AD-3BB73E813C3E}"/>
              </a:ext>
            </a:extLst>
          </p:cNvPr>
          <p:cNvSpPr>
            <a:spLocks noGrp="1"/>
          </p:cNvSpPr>
          <p:nvPr>
            <p:ph idx="1"/>
          </p:nvPr>
        </p:nvSpPr>
        <p:spPr>
          <a:xfrm>
            <a:off x="838200" y="1201338"/>
            <a:ext cx="10515600" cy="5301061"/>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Methods:-</a:t>
            </a:r>
          </a:p>
          <a:p>
            <a:pPr marL="0" indent="0">
              <a:buNone/>
            </a:pPr>
            <a:r>
              <a:rPr lang="en-US" sz="2000">
                <a:latin typeface="Times New Roman" panose="02020603050405020304" pitchFamily="18" charset="0"/>
                <a:cs typeface="Times New Roman" panose="02020603050405020304" pitchFamily="18" charset="0"/>
              </a:rPr>
              <a:t>options(self, request, *args, **kwargs) – It handles responding to requests for the OPTIONS HTTP verb. Returns a response with the Allow header containing a list of the view’s allowed HTTP method names.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as_view(cls, **initkwargs) -  It returns a callable view that takes a request and returns a response.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_allowed_methods(self)</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69587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View</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082814"/>
          </a:xfrm>
        </p:spPr>
        <p:txBody>
          <a:bodyPr>
            <a:normAutofit/>
          </a:bodyPr>
          <a:lstStyle>
            <a:defPPr/>
          </a:lstStyle>
          <a:p>
            <a:pPr marL="0" indent="0">
              <a:buNone/>
            </a:pPr>
            <a:r>
              <a:rPr lang="en-US" sz="2400" b="1" u="sng">
                <a:latin typeface="Times New Roman" panose="02020603050405020304" pitchFamily="18" charset="0"/>
                <a:cs typeface="Times New Roman" panose="02020603050405020304" pitchFamily="18" charset="0"/>
              </a:rPr>
              <a:t>views.py</a:t>
            </a:r>
          </a:p>
          <a:p>
            <a:pPr marL="0" indent="0">
              <a:buNone/>
            </a:pPr>
            <a:r>
              <a:rPr lang="en-US" sz="2000" u="sng">
                <a:latin typeface="Times New Roman" panose="02020603050405020304" pitchFamily="18" charset="0"/>
                <a:cs typeface="Times New Roman" panose="02020603050405020304" pitchFamily="18" charset="0"/>
              </a:rPr>
              <a:t>Function Based View:-</a:t>
            </a:r>
          </a:p>
          <a:p>
            <a:pPr marL="0" indent="0">
              <a:buNone/>
            </a:pPr>
            <a:r>
              <a:rPr lang="en-US" sz="2000">
                <a:latin typeface="Times New Roman" panose="02020603050405020304" pitchFamily="18" charset="0"/>
                <a:cs typeface="Times New Roman" panose="02020603050405020304" pitchFamily="18" charset="0"/>
              </a:rPr>
              <a:t>from django.http import HttpResponse</a:t>
            </a:r>
          </a:p>
          <a:p>
            <a:pPr marL="0" indent="0">
              <a:buNone/>
            </a:pPr>
            <a:r>
              <a:rPr lang="en-US" sz="2000">
                <a:latin typeface="Times New Roman" panose="02020603050405020304" pitchFamily="18" charset="0"/>
                <a:cs typeface="Times New Roman" panose="02020603050405020304" pitchFamily="18" charset="0"/>
              </a:rPr>
              <a:t>def myview(request):</a:t>
            </a:r>
          </a:p>
          <a:p>
            <a:pPr marL="0" indent="0">
              <a:buNone/>
            </a:pPr>
            <a:r>
              <a:rPr lang="en-US" sz="2000">
                <a:latin typeface="Times New Roman" panose="02020603050405020304" pitchFamily="18" charset="0"/>
                <a:cs typeface="Times New Roman" panose="02020603050405020304" pitchFamily="18" charset="0"/>
              </a:rPr>
              <a:t> return HttpResponse('&lt;h1&gt;Function Based View&lt;/h1&gt;’)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Class Based View:-</a:t>
            </a:r>
          </a:p>
          <a:p>
            <a:pPr marL="0" indent="0">
              <a:buNone/>
            </a:pPr>
            <a:r>
              <a:rPr lang="en-US" sz="2000" b="1">
                <a:latin typeface="Times New Roman" panose="02020603050405020304" pitchFamily="18" charset="0"/>
                <a:cs typeface="Times New Roman" panose="02020603050405020304" pitchFamily="18" charset="0"/>
              </a:rPr>
              <a:t>from django.views import View</a:t>
            </a:r>
          </a:p>
          <a:p>
            <a:pPr marL="0" indent="0">
              <a:buNone/>
            </a:pPr>
            <a:r>
              <a:rPr lang="en-US" sz="2000">
                <a:latin typeface="Times New Roman" panose="02020603050405020304" pitchFamily="18" charset="0"/>
                <a:cs typeface="Times New Roman" panose="02020603050405020304" pitchFamily="18" charset="0"/>
              </a:rPr>
              <a:t>class MyView(View):</a:t>
            </a:r>
          </a:p>
          <a:p>
            <a:pPr marL="0" indent="0">
              <a:buNone/>
            </a:pPr>
            <a:r>
              <a:rPr lang="en-US" sz="2000">
                <a:latin typeface="Times New Roman" panose="02020603050405020304" pitchFamily="18" charset="0"/>
                <a:cs typeface="Times New Roman" panose="02020603050405020304" pitchFamily="18" charset="0"/>
              </a:rPr>
              <a:t> def get(self, request):</a:t>
            </a:r>
          </a:p>
          <a:p>
            <a:pPr marL="0" indent="0">
              <a:buNone/>
            </a:pPr>
            <a:r>
              <a:rPr lang="en-US" sz="2000">
                <a:latin typeface="Times New Roman" panose="02020603050405020304" pitchFamily="18" charset="0"/>
                <a:cs typeface="Times New Roman" panose="02020603050405020304" pitchFamily="18" charset="0"/>
              </a:rPr>
              <a:t>  return HttpResponse('&lt;h1&gt;Class Based View&lt;/h1&gt;')</a:t>
            </a:r>
          </a:p>
        </p:txBody>
      </p:sp>
    </p:spTree>
    <p:extLst>
      <p:ext uri="{BB962C8B-B14F-4D97-AF65-F5344CB8AC3E}">
        <p14:creationId xmlns:p14="http://schemas.microsoft.com/office/powerpoint/2010/main" val="28509782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View</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0"/>
            <a:ext cx="10515600" cy="5668529"/>
          </a:xfrm>
        </p:spPr>
        <p:txBody>
          <a:bodyPr>
            <a:normAutofit/>
          </a:bodyPr>
          <a:lstStyle>
            <a:defPPr/>
          </a:lstStyle>
          <a:p>
            <a:pPr marL="0" indent="0">
              <a:buNone/>
            </a:pPr>
            <a:r>
              <a:rPr lang="en-US" sz="2400" b="1" u="sng">
                <a:latin typeface="Times New Roman" panose="02020603050405020304" pitchFamily="18" charset="0"/>
                <a:cs typeface="Times New Roman" panose="02020603050405020304" pitchFamily="18" charset="0"/>
              </a:rPr>
              <a:t>urls.py</a:t>
            </a:r>
          </a:p>
          <a:p>
            <a:pPr marL="0" indent="0">
              <a:buNone/>
            </a:pPr>
            <a:r>
              <a:rPr lang="en-US" sz="2000" u="sng">
                <a:latin typeface="Times New Roman" panose="02020603050405020304" pitchFamily="18" charset="0"/>
                <a:cs typeface="Times New Roman" panose="02020603050405020304" pitchFamily="18" charset="0"/>
              </a:rPr>
              <a:t>Function Based View:-</a:t>
            </a:r>
          </a:p>
          <a:p>
            <a:pPr marL="0" indent="0">
              <a:buNone/>
            </a:pPr>
            <a:r>
              <a:rPr lang="en-US" sz="2000">
                <a:latin typeface="Times New Roman" panose="02020603050405020304" pitchFamily="18" charset="0"/>
                <a:cs typeface="Times New Roman" panose="02020603050405020304" pitchFamily="18" charset="0"/>
              </a:rPr>
              <a:t>from django.urls import path</a:t>
            </a:r>
          </a:p>
          <a:p>
            <a:pPr marL="0" indent="0">
              <a:buNone/>
            </a:pPr>
            <a:r>
              <a:rPr lang="en-US" sz="2000">
                <a:latin typeface="Times New Roman" panose="02020603050405020304" pitchFamily="18" charset="0"/>
                <a:cs typeface="Times New Roman" panose="02020603050405020304" pitchFamily="18" charset="0"/>
              </a:rPr>
              <a:t>from school import views</a:t>
            </a:r>
          </a:p>
          <a:p>
            <a:pPr marL="0" indent="0">
              <a:buNone/>
            </a:pPr>
            <a:r>
              <a:rPr lang="en-US" sz="2000" err="1">
                <a:latin typeface="Times New Roman" panose="02020603050405020304" pitchFamily="18" charset="0"/>
                <a:cs typeface="Times New Roman" panose="02020603050405020304" pitchFamily="18" charset="0"/>
              </a:rPr>
              <a:t>urlpatterns = [	path('func/', views.myview, name='func’),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Class Based View:- </a:t>
            </a:r>
          </a:p>
          <a:p>
            <a:pPr marL="0" indent="0">
              <a:buNone/>
            </a:pPr>
            <a:r>
              <a:rPr lang="en-US" sz="2000">
                <a:latin typeface="Times New Roman" panose="02020603050405020304" pitchFamily="18" charset="0"/>
                <a:cs typeface="Times New Roman" panose="02020603050405020304" pitchFamily="18" charset="0"/>
              </a:rPr>
              <a:t>from django.urls import path</a:t>
            </a:r>
          </a:p>
          <a:p>
            <a:pPr marL="0" indent="0">
              <a:buNone/>
            </a:pPr>
            <a:r>
              <a:rPr lang="en-US" sz="2000">
                <a:latin typeface="Times New Roman" panose="02020603050405020304" pitchFamily="18" charset="0"/>
                <a:cs typeface="Times New Roman" panose="02020603050405020304" pitchFamily="18" charset="0"/>
              </a:rPr>
              <a:t>from school import views</a:t>
            </a:r>
          </a:p>
          <a:p>
            <a:pPr marL="0" indent="0">
              <a:buNone/>
            </a:pPr>
            <a:r>
              <a:rPr lang="en-US" sz="2000" err="1">
                <a:latin typeface="Times New Roman" panose="02020603050405020304" pitchFamily="18" charset="0"/>
                <a:cs typeface="Times New Roman" panose="02020603050405020304" pitchFamily="18" charset="0"/>
              </a:rPr>
              <a:t>urlpatterns = [</a:t>
            </a:r>
          </a:p>
          <a:p>
            <a:pPr marL="0" indent="0">
              <a:buNone/>
            </a:pPr>
            <a:r>
              <a:rPr lang="en-US" sz="2000">
                <a:latin typeface="Times New Roman" panose="02020603050405020304" pitchFamily="18" charset="0"/>
                <a:cs typeface="Times New Roman" panose="02020603050405020304" pitchFamily="18" charset="0"/>
              </a:rPr>
              <a:t>	path('cl/', views.MyView.as_view(), name='cl'),</a:t>
            </a:r>
          </a:p>
          <a:p>
            <a:pPr marL="0" indent="0">
              <a:buNone/>
            </a:pPr>
            <a:r>
              <a:rPr lang="en-US"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737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View</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0"/>
            <a:ext cx="10515600" cy="5668529"/>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Django’s URL resolver expects to send the request and associated arguments to a callable function, not a class, class-based views have an as_view() class method which returns a function that can be called when a request arrives for a URL matching the associated pattern.</a:t>
            </a:r>
          </a:p>
          <a:p>
            <a:pPr marL="0" indent="0">
              <a:buNone/>
            </a:pPr>
            <a:r>
              <a:rPr lang="en-US" sz="2000">
                <a:latin typeface="Times New Roman" panose="02020603050405020304" pitchFamily="18" charset="0"/>
                <a:cs typeface="Times New Roman" panose="02020603050405020304" pitchFamily="18" charset="0"/>
              </a:rPr>
              <a:t>The function creates an instance of the class, calls setup() to initialize its attributes, </a:t>
            </a:r>
          </a:p>
          <a:p>
            <a:pPr marL="0" indent="0">
              <a:buNone/>
            </a:pPr>
            <a:r>
              <a:rPr lang="en-US" sz="2000">
                <a:latin typeface="Times New Roman" panose="02020603050405020304" pitchFamily="18" charset="0"/>
                <a:cs typeface="Times New Roman" panose="02020603050405020304" pitchFamily="18" charset="0"/>
              </a:rPr>
              <a:t>and then calls its dispatch() method.</a:t>
            </a:r>
          </a:p>
          <a:p>
            <a:pPr marL="0" indent="0">
              <a:buNone/>
            </a:pPr>
            <a:r>
              <a:rPr lang="en-US" sz="2000">
                <a:latin typeface="Times New Roman" panose="02020603050405020304" pitchFamily="18" charset="0"/>
                <a:cs typeface="Times New Roman" panose="02020603050405020304" pitchFamily="18" charset="0"/>
              </a:rPr>
              <a:t>dispatch looks at the request to determine whether it is a GET, POST, etc, and relays the request to a matching method if one is defined,</a:t>
            </a:r>
          </a:p>
          <a:p>
            <a:pPr marL="0" indent="0">
              <a:buNone/>
            </a:pPr>
            <a:r>
              <a:rPr lang="en-US" sz="2000">
                <a:latin typeface="Times New Roman" panose="02020603050405020304" pitchFamily="18" charset="0"/>
                <a:cs typeface="Times New Roman" panose="02020603050405020304" pitchFamily="18" charset="0"/>
              </a:rPr>
              <a:t> or raises HttpResponseNotAllowed if not</a:t>
            </a:r>
          </a:p>
        </p:txBody>
      </p:sp>
    </p:spTree>
    <p:extLst>
      <p:ext uri="{BB962C8B-B14F-4D97-AF65-F5344CB8AC3E}">
        <p14:creationId xmlns:p14="http://schemas.microsoft.com/office/powerpoint/2010/main" val="2217564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err="1">
                <a:latin typeface="Times New Roman" panose="02020603050405020304" pitchFamily="18" charset="0"/>
                <a:cs typeface="Times New Roman" panose="02020603050405020304" pitchFamily="18" charset="0"/>
              </a:rPr>
              <a:t>TemplateView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082814"/>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django.views.generic.base.TemplateView</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It renders a given template.</a:t>
            </a:r>
          </a:p>
          <a:p>
            <a:pPr marL="0" indent="0">
              <a:buNone/>
            </a:pPr>
            <a:r>
              <a:rPr lang="en-US" sz="2000">
                <a:latin typeface="Times New Roman" panose="02020603050405020304" pitchFamily="18" charset="0"/>
                <a:cs typeface="Times New Roman" panose="02020603050405020304" pitchFamily="18" charset="0"/>
              </a:rPr>
              <a:t>This view inherits methods and attributes from the following views:</a:t>
            </a:r>
          </a:p>
          <a:p>
            <a:r>
              <a:rPr lang="en-US" sz="2000" err="1">
                <a:latin typeface="Times New Roman" panose="02020603050405020304" pitchFamily="18" charset="0"/>
                <a:cs typeface="Times New Roman" panose="02020603050405020304" pitchFamily="18" charset="0"/>
              </a:rPr>
              <a:t>django.views.generic.base.TemplateResponseMixin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django.views.generic.base.ContextMixin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django.views.generic.base.View</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class TemplateView(TemplateResponseMixin, ContextMixin, View):</a:t>
            </a:r>
          </a:p>
        </p:txBody>
      </p:sp>
    </p:spTree>
    <p:extLst>
      <p:ext uri="{BB962C8B-B14F-4D97-AF65-F5344CB8AC3E}">
        <p14:creationId xmlns:p14="http://schemas.microsoft.com/office/powerpoint/2010/main" val="8605703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err="1">
                <a:latin typeface="Times New Roman" panose="02020603050405020304" pitchFamily="18" charset="0"/>
                <a:cs typeface="Times New Roman" panose="02020603050405020304" pitchFamily="18" charset="0"/>
              </a:rPr>
              <a:t>TemplateResponseMixin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500936"/>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It provides a mechanism to construct a TemplateResponse, given suitable context. The template to use is configurable and can be further customized by subclasses.</a:t>
            </a:r>
          </a:p>
          <a:p>
            <a:pPr marL="0" indent="0">
              <a:buNone/>
            </a:pPr>
            <a:r>
              <a:rPr lang="en-US" sz="2000" u="sng">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template_name - The full name of a template to use as defined by a string. Not defining a template_name will raise a django.core.exceptions.ImproperlyConfigured exception.</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template_engine - The NAME of a template engine to use for loading the template. template_engine is passed as the using keyword argument to response_class. Default is None, which tells Django to search for the template in all configured engines.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response_class - The response class to be returned by render_to_response method. Default is TemplateResponse. The template and context of TemplateResponse instances can be altered later (e.g. in template response middleware).</a:t>
            </a:r>
          </a:p>
          <a:p>
            <a:pPr marL="0" indent="0">
              <a:buNone/>
            </a:pPr>
            <a:r>
              <a:rPr lang="en-US" sz="2000">
                <a:latin typeface="Times New Roman" panose="02020603050405020304" pitchFamily="18" charset="0"/>
                <a:cs typeface="Times New Roman" panose="02020603050405020304" pitchFamily="18" charset="0"/>
              </a:rPr>
              <a:t>If you need custom template loading or custom context object instantiation, create a TemplateResponse subclass and assign it to response_class.</a:t>
            </a:r>
          </a:p>
        </p:txBody>
      </p:sp>
    </p:spTree>
    <p:extLst>
      <p:ext uri="{BB962C8B-B14F-4D97-AF65-F5344CB8AC3E}">
        <p14:creationId xmlns:p14="http://schemas.microsoft.com/office/powerpoint/2010/main" val="30816565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err="1">
                <a:latin typeface="Times New Roman" panose="02020603050405020304" pitchFamily="18" charset="0"/>
                <a:cs typeface="Times New Roman" panose="02020603050405020304" pitchFamily="18" charset="0"/>
              </a:rPr>
              <a:t>TemplateResponseMixin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082814"/>
          </a:xfrm>
        </p:spPr>
        <p:txBody>
          <a:bodyPr>
            <a:normAutofit fontScale="92500" lnSpcReduction="10000"/>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r>
              <a:rPr lang="en-US" sz="2000">
                <a:latin typeface="Times New Roman" panose="02020603050405020304" pitchFamily="18" charset="0"/>
                <a:cs typeface="Times New Roman" panose="02020603050405020304" pitchFamily="18" charset="0"/>
              </a:rPr>
              <a:t>:-</a:t>
            </a:r>
          </a:p>
          <a:p>
            <a:pPr marL="0" indent="0">
              <a:buNone/>
            </a:pPr>
            <a:r>
              <a:rPr lang="en-US" sz="2000" err="1">
                <a:latin typeface="Times New Roman" panose="02020603050405020304" pitchFamily="18" charset="0"/>
                <a:cs typeface="Times New Roman" panose="02020603050405020304" pitchFamily="18" charset="0"/>
              </a:rPr>
              <a:t>content_type - The content type to use for the response. content_type is passed as a keyword argument to response_class. Default is None – meaning that Django uses 'text/html’.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Methods</a:t>
            </a:r>
            <a:r>
              <a:rPr lang="en-US" sz="2000">
                <a:latin typeface="Times New Roman" panose="02020603050405020304" pitchFamily="18" charset="0"/>
                <a:cs typeface="Times New Roman" panose="02020603050405020304" pitchFamily="18" charset="0"/>
              </a:rPr>
              <a:t>:-</a:t>
            </a:r>
          </a:p>
          <a:p>
            <a:pPr marL="0" indent="0">
              <a:buNone/>
            </a:pPr>
            <a:r>
              <a:rPr lang="en-US" sz="2000" err="1">
                <a:latin typeface="Times New Roman" panose="02020603050405020304" pitchFamily="18" charset="0"/>
                <a:cs typeface="Times New Roman" panose="02020603050405020304" pitchFamily="18" charset="0"/>
              </a:rPr>
              <a:t>render_to_response(context, **response_kwargs)- It returns a self.response_class instance.</a:t>
            </a:r>
          </a:p>
          <a:p>
            <a:pPr marL="0" indent="0">
              <a:buNone/>
            </a:pPr>
            <a:r>
              <a:rPr lang="en-US" sz="2000">
                <a:latin typeface="Times New Roman" panose="02020603050405020304" pitchFamily="18" charset="0"/>
                <a:cs typeface="Times New Roman" panose="02020603050405020304" pitchFamily="18" charset="0"/>
              </a:rPr>
              <a:t>If any keyword arguments are provided, they will be passed to the constructor of the response class.</a:t>
            </a:r>
          </a:p>
          <a:p>
            <a:pPr marL="0" indent="0">
              <a:buNone/>
            </a:pPr>
            <a:r>
              <a:rPr lang="en-US" sz="2000">
                <a:latin typeface="Times New Roman" panose="02020603050405020304" pitchFamily="18" charset="0"/>
                <a:cs typeface="Times New Roman" panose="02020603050405020304" pitchFamily="18" charset="0"/>
              </a:rPr>
              <a:t>Calls get_template_names() to obtain the list of template names that will be searched looking for an existent template.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get_template_names() - It returns a list of template names to search for when rendering the template. The first template that is found will be used.</a:t>
            </a:r>
          </a:p>
          <a:p>
            <a:pPr marL="0" indent="0">
              <a:buNone/>
            </a:pPr>
            <a:r>
              <a:rPr lang="en-US" sz="2000">
                <a:latin typeface="Times New Roman" panose="02020603050405020304" pitchFamily="18" charset="0"/>
                <a:cs typeface="Times New Roman" panose="02020603050405020304" pitchFamily="18" charset="0"/>
              </a:rPr>
              <a:t>If template_name is specified, the default implementation will return a list containing template_name (if it is specified).</a:t>
            </a:r>
          </a:p>
        </p:txBody>
      </p:sp>
    </p:spTree>
    <p:extLst>
      <p:ext uri="{BB962C8B-B14F-4D97-AF65-F5344CB8AC3E}">
        <p14:creationId xmlns:p14="http://schemas.microsoft.com/office/powerpoint/2010/main" val="2603133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157066"/>
          </a:xfrm>
        </p:spPr>
        <p:txBody>
          <a:bodyPr>
            <a:normAutofit/>
          </a:bodyPr>
          <a:lstStyle>
            <a:defPPr/>
          </a:lstStyle>
          <a:p>
            <a:pPr marL="0" indent="0">
              <a:buNone/>
            </a:pPr>
            <a:r>
              <a:rPr lang="en-US" sz="2000" b="1" u="sng">
                <a:latin typeface="Times New Roman" panose="02020603050405020304" pitchFamily="18" charset="0"/>
                <a:cs typeface="Times New Roman" panose="02020603050405020304" pitchFamily="18" charset="0"/>
              </a:rPr>
              <a:t>Retrieving a single object</a:t>
            </a:r>
          </a:p>
          <a:p>
            <a:pPr marL="0" indent="0">
              <a:buNone/>
            </a:pPr>
            <a:r>
              <a:rPr lang="en-US" sz="2000">
                <a:latin typeface="Times New Roman" panose="02020603050405020304" pitchFamily="18" charset="0"/>
                <a:cs typeface="Times New Roman" panose="02020603050405020304" pitchFamily="18" charset="0"/>
              </a:rPr>
              <a:t>get ( ) - It returns one single object. If There is no result match it will raise DoesNotExist exception. If more than one item matches the get() query. It will raise MultipleObjectsReturned.</a:t>
            </a:r>
          </a:p>
          <a:p>
            <a:pPr marL="0" indent="0">
              <a:buNone/>
            </a:pPr>
            <a:r>
              <a:rPr lang="en-US" sz="2000">
                <a:latin typeface="Times New Roman" panose="02020603050405020304" pitchFamily="18" charset="0"/>
                <a:cs typeface="Times New Roman" panose="02020603050405020304" pitchFamily="18" charset="0"/>
              </a:rPr>
              <a:t>Example:- Student.objects.get(pk=1)</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first() - It returns the first object matched by the queryset, or None if there is no matching object. If the QuerySet has no ordering defined, then the queryset is automatically ordered by the primary key. </a:t>
            </a:r>
          </a:p>
          <a:p>
            <a:pPr marL="0" indent="0">
              <a:buNone/>
            </a:pPr>
            <a:r>
              <a:rPr lang="en-US" sz="2000">
                <a:latin typeface="Times New Roman" panose="02020603050405020304" pitchFamily="18" charset="0"/>
                <a:cs typeface="Times New Roman" panose="02020603050405020304" pitchFamily="18" charset="0"/>
              </a:rPr>
              <a:t>Example:- student_data = Student.objects.first()</a:t>
            </a:r>
          </a:p>
          <a:p>
            <a:pPr marL="0" indent="0">
              <a:buNone/>
            </a:pPr>
            <a:r>
              <a:rPr lang="en-US" sz="2000" err="1">
                <a:latin typeface="Times New Roman" panose="02020603050405020304" pitchFamily="18" charset="0"/>
                <a:cs typeface="Times New Roman" panose="02020603050405020304" pitchFamily="18" charset="0"/>
              </a:rPr>
              <a:t>student_data = Student.objects.order_by(‘name’).first()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last() - It returns the last object matched by the queryset, or None if there is no matching object. If the QuerySet has no ordering defined, then the queryset is automatically ordered by the primary key. </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8889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err="1">
                <a:latin typeface="Times New Roman" panose="02020603050405020304" pitchFamily="18" charset="0"/>
                <a:cs typeface="Times New Roman" panose="02020603050405020304" pitchFamily="18" charset="0"/>
              </a:rPr>
              <a:t>ContextMixin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500936"/>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 default context mixin that passes the keyword arguments received by get_context_data() as the template context.</a:t>
            </a:r>
          </a:p>
          <a:p>
            <a:pPr marL="0" indent="0">
              <a:buNone/>
            </a:pPr>
            <a:r>
              <a:rPr lang="en-US" sz="2000" u="sng">
                <a:latin typeface="Times New Roman" panose="02020603050405020304" pitchFamily="18" charset="0"/>
                <a:cs typeface="Times New Roman" panose="02020603050405020304" pitchFamily="18" charset="0"/>
              </a:rPr>
              <a:t>Attribute</a:t>
            </a:r>
            <a:r>
              <a:rPr lang="en-US" sz="2000">
                <a:latin typeface="Times New Roman" panose="02020603050405020304" pitchFamily="18" charset="0"/>
                <a:cs typeface="Times New Roman" panose="02020603050405020304" pitchFamily="18" charset="0"/>
              </a:rPr>
              <a:t>:-</a:t>
            </a:r>
          </a:p>
          <a:p>
            <a:pPr marL="0" indent="0">
              <a:buNone/>
            </a:pPr>
            <a:r>
              <a:rPr lang="en-US" sz="2000" err="1">
                <a:latin typeface="Times New Roman" panose="02020603050405020304" pitchFamily="18" charset="0"/>
                <a:cs typeface="Times New Roman" panose="02020603050405020304" pitchFamily="18" charset="0"/>
              </a:rPr>
              <a:t>extra_context - A dictionary to include in the context. This is a convenient way of specifying some context in as_view().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Method</a:t>
            </a:r>
            <a:r>
              <a:rPr lang="en-US" sz="2000">
                <a:latin typeface="Times New Roman" panose="02020603050405020304" pitchFamily="18" charset="0"/>
                <a:cs typeface="Times New Roman" panose="02020603050405020304" pitchFamily="18" charset="0"/>
              </a:rPr>
              <a:t>:-</a:t>
            </a:r>
          </a:p>
          <a:p>
            <a:pPr marL="0" indent="0">
              <a:buNone/>
            </a:pPr>
            <a:r>
              <a:rPr lang="en-US" sz="2000" err="1">
                <a:latin typeface="Times New Roman" panose="02020603050405020304" pitchFamily="18" charset="0"/>
                <a:cs typeface="Times New Roman" panose="02020603050405020304" pitchFamily="18" charset="0"/>
              </a:rPr>
              <a:t>get_context_data(**kwargs)- It returns a dictionary representing the template context. The keyword arguments provided will make up the returned context. </a:t>
            </a:r>
          </a:p>
        </p:txBody>
      </p:sp>
    </p:spTree>
    <p:extLst>
      <p:ext uri="{BB962C8B-B14F-4D97-AF65-F5344CB8AC3E}">
        <p14:creationId xmlns:p14="http://schemas.microsoft.com/office/powerpoint/2010/main" val="3672955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err="1">
                <a:latin typeface="Times New Roman" panose="02020603050405020304" pitchFamily="18" charset="0"/>
                <a:cs typeface="Times New Roman" panose="02020603050405020304" pitchFamily="18" charset="0"/>
              </a:rPr>
              <a:t>TemplateView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082814"/>
          </a:xfrm>
        </p:spPr>
        <p:txBody>
          <a:bodyPr>
            <a:normAutofit/>
          </a:bodyPr>
          <a:lstStyle>
            <a:defPPr/>
          </a:lstStyle>
          <a:p>
            <a:pPr marL="0" indent="0">
              <a:buNone/>
            </a:pPr>
            <a:r>
              <a:rPr lang="en-US" sz="2000" b="1" u="sng">
                <a:latin typeface="Times New Roman" panose="02020603050405020304" pitchFamily="18" charset="0"/>
                <a:cs typeface="Times New Roman" panose="02020603050405020304" pitchFamily="18" charset="0"/>
              </a:rPr>
              <a:t>views.py</a:t>
            </a:r>
          </a:p>
          <a:p>
            <a:pPr marL="0" indent="0">
              <a:buNone/>
            </a:pPr>
            <a:r>
              <a:rPr lang="en-US" sz="2000" b="1">
                <a:latin typeface="Times New Roman" panose="02020603050405020304" pitchFamily="18" charset="0"/>
                <a:cs typeface="Times New Roman" panose="02020603050405020304" pitchFamily="18" charset="0"/>
              </a:rPr>
              <a:t>from django.views.generic.base import TemplateView</a:t>
            </a:r>
          </a:p>
          <a:p>
            <a:pPr marL="0" indent="0">
              <a:buNone/>
            </a:pPr>
            <a:r>
              <a:rPr lang="en-US" sz="2000">
                <a:latin typeface="Times New Roman" panose="02020603050405020304" pitchFamily="18" charset="0"/>
                <a:cs typeface="Times New Roman" panose="02020603050405020304" pitchFamily="18" charset="0"/>
              </a:rPr>
              <a:t>class HomeView(TemplateView):</a:t>
            </a:r>
          </a:p>
          <a:p>
            <a:pPr marL="0" indent="0">
              <a:buNone/>
            </a:pPr>
            <a:r>
              <a:rPr lang="en-US" sz="2000">
                <a:latin typeface="Times New Roman" panose="02020603050405020304" pitchFamily="18" charset="0"/>
                <a:cs typeface="Times New Roman" panose="02020603050405020304" pitchFamily="18" charset="0"/>
              </a:rPr>
              <a:t>  template_name = 'school/home.html’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b="1" u="sng">
                <a:latin typeface="Times New Roman" panose="02020603050405020304" pitchFamily="18" charset="0"/>
                <a:cs typeface="Times New Roman" panose="02020603050405020304" pitchFamily="18" charset="0"/>
              </a:rPr>
              <a:t>urls.py</a:t>
            </a:r>
          </a:p>
          <a:p>
            <a:pPr marL="0" indent="0">
              <a:buNone/>
            </a:pPr>
            <a:r>
              <a:rPr lang="en-US" sz="2000">
                <a:latin typeface="Times New Roman" panose="02020603050405020304" pitchFamily="18" charset="0"/>
                <a:cs typeface="Times New Roman" panose="02020603050405020304" pitchFamily="18" charset="0"/>
              </a:rPr>
              <a:t>from school import views</a:t>
            </a:r>
          </a:p>
          <a:p>
            <a:pPr marL="0" indent="0">
              <a:buNone/>
            </a:pPr>
            <a:r>
              <a:rPr lang="en-US" sz="2000" err="1">
                <a:latin typeface="Times New Roman" panose="02020603050405020304" pitchFamily="18" charset="0"/>
                <a:cs typeface="Times New Roman" panose="02020603050405020304" pitchFamily="18" charset="0"/>
              </a:rPr>
              <a:t>urlpatterns = [</a:t>
            </a:r>
          </a:p>
          <a:p>
            <a:pPr marL="0" indent="0">
              <a:buNone/>
            </a:pPr>
            <a:r>
              <a:rPr lang="en-US" sz="2000">
                <a:latin typeface="Times New Roman" panose="02020603050405020304" pitchFamily="18" charset="0"/>
                <a:cs typeface="Times New Roman" panose="02020603050405020304" pitchFamily="18" charset="0"/>
              </a:rPr>
              <a:t>	path('home/', views.HomeView.as_view(), name='home’),</a:t>
            </a:r>
          </a:p>
          <a:p>
            <a:pPr marL="0" indent="0">
              <a:buNone/>
            </a:pPr>
            <a:r>
              <a:rPr lang="en-US"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94090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TemplateView With Context</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0"/>
            <a:ext cx="10515600" cy="5513675"/>
          </a:xfrm>
        </p:spPr>
        <p:txBody>
          <a:bodyPr>
            <a:normAutofit lnSpcReduction="10000"/>
          </a:bodyPr>
          <a:lstStyle>
            <a:defPPr/>
          </a:lstStyle>
          <a:p>
            <a:pPr marL="0" indent="0">
              <a:buNone/>
            </a:pPr>
            <a:r>
              <a:rPr lang="en-US" sz="2000" b="1" u="sng">
                <a:latin typeface="Times New Roman" panose="02020603050405020304" pitchFamily="18" charset="0"/>
                <a:cs typeface="Times New Roman" panose="02020603050405020304" pitchFamily="18" charset="0"/>
              </a:rPr>
              <a:t>views.py</a:t>
            </a:r>
          </a:p>
          <a:p>
            <a:pPr marL="0" indent="0">
              <a:buNone/>
            </a:pPr>
            <a:r>
              <a:rPr lang="en-US" sz="2000">
                <a:latin typeface="Times New Roman" panose="02020603050405020304" pitchFamily="18" charset="0"/>
                <a:cs typeface="Times New Roman" panose="02020603050405020304" pitchFamily="18" charset="0"/>
              </a:rPr>
              <a:t>from django.views.generic.base import TemplateView</a:t>
            </a:r>
          </a:p>
          <a:p>
            <a:pPr marL="0" indent="0">
              <a:buNone/>
            </a:pPr>
            <a:r>
              <a:rPr lang="en-US" sz="2000">
                <a:latin typeface="Times New Roman" panose="02020603050405020304" pitchFamily="18" charset="0"/>
                <a:cs typeface="Times New Roman" panose="02020603050405020304" pitchFamily="18" charset="0"/>
              </a:rPr>
              <a:t>class HomeView(TemplateView):</a:t>
            </a:r>
          </a:p>
          <a:p>
            <a:pPr marL="0" indent="0">
              <a:buNone/>
            </a:pPr>
            <a:r>
              <a:rPr lang="en-US" sz="2000">
                <a:latin typeface="Times New Roman" panose="02020603050405020304" pitchFamily="18" charset="0"/>
                <a:cs typeface="Times New Roman" panose="02020603050405020304" pitchFamily="18" charset="0"/>
              </a:rPr>
              <a:t>  template_name = 'school/home.html'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def get_context_data(self, **kwargs):</a:t>
            </a:r>
          </a:p>
          <a:p>
            <a:pPr marL="0" indent="0">
              <a:buNone/>
            </a:pPr>
            <a:r>
              <a:rPr lang="en-US" sz="2000">
                <a:latin typeface="Times New Roman" panose="02020603050405020304" pitchFamily="18" charset="0"/>
                <a:cs typeface="Times New Roman" panose="02020603050405020304" pitchFamily="18" charset="0"/>
              </a:rPr>
              <a:t>    context = super().get_context_data(**kwargs)</a:t>
            </a:r>
          </a:p>
          <a:p>
            <a:pPr marL="0" indent="0">
              <a:buNone/>
            </a:pPr>
            <a:r>
              <a:rPr lang="en-US" sz="2000">
                <a:latin typeface="Times New Roman" panose="02020603050405020304" pitchFamily="18" charset="0"/>
                <a:cs typeface="Times New Roman" panose="02020603050405020304" pitchFamily="18" charset="0"/>
              </a:rPr>
              <a:t>    context['name'] = 'Sonam'</a:t>
            </a:r>
          </a:p>
          <a:p>
            <a:pPr marL="0" indent="0">
              <a:buNone/>
            </a:pPr>
            <a:r>
              <a:rPr lang="en-US" sz="2000">
                <a:latin typeface="Times New Roman" panose="02020603050405020304" pitchFamily="18" charset="0"/>
                <a:cs typeface="Times New Roman" panose="02020603050405020304" pitchFamily="18" charset="0"/>
              </a:rPr>
              <a:t>    context['roll'] = 101</a:t>
            </a:r>
          </a:p>
          <a:p>
            <a:pPr marL="0" indent="0">
              <a:buNone/>
            </a:pPr>
            <a:r>
              <a:rPr lang="en-US" sz="2000">
                <a:latin typeface="Times New Roman" panose="02020603050405020304" pitchFamily="18" charset="0"/>
                <a:cs typeface="Times New Roman" panose="02020603050405020304" pitchFamily="18" charset="0"/>
              </a:rPr>
              <a:t>    return context</a:t>
            </a:r>
          </a:p>
          <a:p>
            <a:pPr marL="0" indent="0">
              <a:buNone/>
            </a:pPr>
            <a:endParaRPr lang="en-US" sz="2000" b="1" u="sng">
              <a:latin typeface="Times New Roman" panose="02020603050405020304" pitchFamily="18" charset="0"/>
              <a:cs typeface="Times New Roman" panose="02020603050405020304" pitchFamily="18" charset="0"/>
            </a:endParaRPr>
          </a:p>
          <a:p>
            <a:pPr marL="0" indent="0">
              <a:buNone/>
            </a:pPr>
            <a:r>
              <a:rPr lang="en-US" sz="2000" b="1" u="sng">
                <a:latin typeface="Times New Roman" panose="02020603050405020304" pitchFamily="18" charset="0"/>
                <a:cs typeface="Times New Roman" panose="02020603050405020304" pitchFamily="18" charset="0"/>
              </a:rPr>
              <a:t>urls.py</a:t>
            </a:r>
          </a:p>
          <a:p>
            <a:pPr marL="0" indent="0">
              <a:buNone/>
            </a:pPr>
            <a:r>
              <a:rPr lang="en-US" sz="2000" err="1">
                <a:latin typeface="Times New Roman" panose="02020603050405020304" pitchFamily="18" charset="0"/>
                <a:cs typeface="Times New Roman" panose="02020603050405020304" pitchFamily="18" charset="0"/>
              </a:rPr>
              <a:t>urlpatterns = [	path('home/', views.HomeView.as_view(), name='home'),   ]</a:t>
            </a:r>
          </a:p>
        </p:txBody>
      </p:sp>
    </p:spTree>
    <p:extLst>
      <p:ext uri="{BB962C8B-B14F-4D97-AF65-F5344CB8AC3E}">
        <p14:creationId xmlns:p14="http://schemas.microsoft.com/office/powerpoint/2010/main" val="23386761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TemplateView With Extra Context</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0"/>
            <a:ext cx="10515600" cy="5513675"/>
          </a:xfrm>
        </p:spPr>
        <p:txBody>
          <a:bodyPr>
            <a:normAutofit lnSpcReduction="10000"/>
          </a:bodyPr>
          <a:lstStyle>
            <a:defPPr/>
          </a:lstStyle>
          <a:p>
            <a:pPr marL="0" indent="0">
              <a:buNone/>
            </a:pPr>
            <a:r>
              <a:rPr lang="en-US" sz="2000" b="1" u="sng">
                <a:latin typeface="Times New Roman" panose="02020603050405020304" pitchFamily="18" charset="0"/>
                <a:cs typeface="Times New Roman" panose="02020603050405020304" pitchFamily="18" charset="0"/>
              </a:rPr>
              <a:t>views.py</a:t>
            </a:r>
          </a:p>
          <a:p>
            <a:pPr marL="0" indent="0">
              <a:buNone/>
            </a:pPr>
            <a:r>
              <a:rPr lang="en-US" sz="2000">
                <a:latin typeface="Times New Roman" panose="02020603050405020304" pitchFamily="18" charset="0"/>
                <a:cs typeface="Times New Roman" panose="02020603050405020304" pitchFamily="18" charset="0"/>
              </a:rPr>
              <a:t>from django.views.generic.base import TemplateView</a:t>
            </a:r>
          </a:p>
          <a:p>
            <a:pPr marL="0" indent="0">
              <a:buNone/>
            </a:pPr>
            <a:r>
              <a:rPr lang="en-US" sz="2000">
                <a:latin typeface="Times New Roman" panose="02020603050405020304" pitchFamily="18" charset="0"/>
                <a:cs typeface="Times New Roman" panose="02020603050405020304" pitchFamily="18" charset="0"/>
              </a:rPr>
              <a:t>class HomeView(TemplateView):</a:t>
            </a:r>
          </a:p>
          <a:p>
            <a:pPr marL="0" indent="0">
              <a:buNone/>
            </a:pPr>
            <a:r>
              <a:rPr lang="en-US" sz="2000">
                <a:latin typeface="Times New Roman" panose="02020603050405020304" pitchFamily="18" charset="0"/>
                <a:cs typeface="Times New Roman" panose="02020603050405020304" pitchFamily="18" charset="0"/>
              </a:rPr>
              <a:t>  template_name = 'school/home.html'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def get_context_data(self, **kwargs):</a:t>
            </a:r>
          </a:p>
          <a:p>
            <a:pPr marL="0" indent="0">
              <a:buNone/>
            </a:pPr>
            <a:r>
              <a:rPr lang="en-US" sz="2000">
                <a:latin typeface="Times New Roman" panose="02020603050405020304" pitchFamily="18" charset="0"/>
                <a:cs typeface="Times New Roman" panose="02020603050405020304" pitchFamily="18" charset="0"/>
              </a:rPr>
              <a:t>    context = super().get_context_data(**kwargs)</a:t>
            </a:r>
          </a:p>
          <a:p>
            <a:pPr marL="0" indent="0">
              <a:buNone/>
            </a:pPr>
            <a:r>
              <a:rPr lang="en-US" sz="2000">
                <a:latin typeface="Times New Roman" panose="02020603050405020304" pitchFamily="18" charset="0"/>
                <a:cs typeface="Times New Roman" panose="02020603050405020304" pitchFamily="18" charset="0"/>
              </a:rPr>
              <a:t>    context['name'] = 'Sonam'</a:t>
            </a:r>
          </a:p>
          <a:p>
            <a:pPr marL="0" indent="0">
              <a:buNone/>
            </a:pPr>
            <a:r>
              <a:rPr lang="en-US" sz="2000">
                <a:latin typeface="Times New Roman" panose="02020603050405020304" pitchFamily="18" charset="0"/>
                <a:cs typeface="Times New Roman" panose="02020603050405020304" pitchFamily="18" charset="0"/>
              </a:rPr>
              <a:t>    context['roll'] = 101</a:t>
            </a:r>
          </a:p>
          <a:p>
            <a:pPr marL="0" indent="0">
              <a:buNone/>
            </a:pPr>
            <a:r>
              <a:rPr lang="en-US" sz="2000">
                <a:latin typeface="Times New Roman" panose="02020603050405020304" pitchFamily="18" charset="0"/>
                <a:cs typeface="Times New Roman" panose="02020603050405020304" pitchFamily="18" charset="0"/>
              </a:rPr>
              <a:t>    return context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b="1" u="sng">
                <a:latin typeface="Times New Roman" panose="02020603050405020304" pitchFamily="18" charset="0"/>
                <a:cs typeface="Times New Roman" panose="02020603050405020304" pitchFamily="18" charset="0"/>
              </a:rPr>
              <a:t>urls.py</a:t>
            </a:r>
          </a:p>
          <a:p>
            <a:pPr marL="0" indent="0">
              <a:buNone/>
            </a:pPr>
            <a:r>
              <a:rPr lang="en-US" sz="1800" err="1">
                <a:latin typeface="Times New Roman" panose="02020603050405020304" pitchFamily="18" charset="0"/>
                <a:cs typeface="Times New Roman" panose="02020603050405020304" pitchFamily="18" charset="0"/>
              </a:rPr>
              <a:t>urlpatterns = [    path('home/', views.HomeView.as_view(extra_context={'course':'python’}), name='home'),   ]</a:t>
            </a:r>
          </a:p>
        </p:txBody>
      </p:sp>
    </p:spTree>
    <p:extLst>
      <p:ext uri="{BB962C8B-B14F-4D97-AF65-F5344CB8AC3E}">
        <p14:creationId xmlns:p14="http://schemas.microsoft.com/office/powerpoint/2010/main" val="27842428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err="1">
                <a:latin typeface="Times New Roman" panose="02020603050405020304" pitchFamily="18" charset="0"/>
                <a:cs typeface="Times New Roman" panose="02020603050405020304" pitchFamily="18" charset="0"/>
              </a:rPr>
              <a:t>RedirectView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500936"/>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django.views.generic.base.RedirectView</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It redirects to a given URL.</a:t>
            </a:r>
          </a:p>
          <a:p>
            <a:pPr marL="0" indent="0">
              <a:buNone/>
            </a:pPr>
            <a:r>
              <a:rPr lang="en-US" sz="2000">
                <a:latin typeface="Times New Roman" panose="02020603050405020304" pitchFamily="18" charset="0"/>
                <a:cs typeface="Times New Roman" panose="02020603050405020304" pitchFamily="18" charset="0"/>
              </a:rPr>
              <a:t>The given URL may contain dictionary-style string formatting, which will be interpolated against the parameters captured in the URL. Because keyword interpolation is always done (even if no arguments are passed in), any "%" characters in the URL must be written as "%%" so that Python will convert them to a single percent sign on output.</a:t>
            </a:r>
          </a:p>
          <a:p>
            <a:pPr marL="0" indent="0">
              <a:buNone/>
            </a:pPr>
            <a:r>
              <a:rPr lang="en-US" sz="2000">
                <a:latin typeface="Times New Roman" panose="02020603050405020304" pitchFamily="18" charset="0"/>
                <a:cs typeface="Times New Roman" panose="02020603050405020304" pitchFamily="18" charset="0"/>
              </a:rPr>
              <a:t>If the given URL is None, Django will return an HttpResponseGone (410).</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This view inherits methods and attributes from the following view:</a:t>
            </a:r>
          </a:p>
          <a:p>
            <a:r>
              <a:rPr lang="en-US" sz="2000" err="1">
                <a:latin typeface="Times New Roman" panose="02020603050405020304" pitchFamily="18" charset="0"/>
                <a:cs typeface="Times New Roman" panose="02020603050405020304" pitchFamily="18" charset="0"/>
              </a:rPr>
              <a:t>django.views.generic.base.View</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89784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err="1">
                <a:latin typeface="Times New Roman" panose="02020603050405020304" pitchFamily="18" charset="0"/>
                <a:cs typeface="Times New Roman" panose="02020603050405020304" pitchFamily="18" charset="0"/>
              </a:rPr>
              <a:t>RedirectView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500936"/>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r>
              <a:rPr lang="en-US" sz="2000">
                <a:latin typeface="Times New Roman" panose="02020603050405020304" pitchFamily="18" charset="0"/>
                <a:cs typeface="Times New Roman" panose="02020603050405020304" pitchFamily="18" charset="0"/>
              </a:rPr>
              <a:t>:-</a:t>
            </a:r>
          </a:p>
          <a:p>
            <a:pPr marL="0" indent="0">
              <a:buNone/>
            </a:pPr>
            <a:r>
              <a:rPr lang="en-US" sz="2000" err="1">
                <a:latin typeface="Times New Roman" panose="02020603050405020304" pitchFamily="18" charset="0"/>
                <a:cs typeface="Times New Roman" panose="02020603050405020304" pitchFamily="18" charset="0"/>
              </a:rPr>
              <a:t>url - The URL to redirect to, as a string. Or None to raise a 410 (Gone) HTTP error.</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pattern_name - The name of the URL pattern to redirect to. Reversing will be done using the same args and kwargs as are passed in for this view.</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permanent - Whether the redirect should be permanent. The only difference here is the HTTP status code returned. If True, then the redirect will use status code 301. If False, then the redirect will use status code 302. By default, permanent is False.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query_string - Whether to pass along the GET query string to the new location. If True, then the query string is appended to the URL. If False, then the query string is discarded. By default, query_string is False.</a:t>
            </a:r>
          </a:p>
        </p:txBody>
      </p:sp>
    </p:spTree>
    <p:extLst>
      <p:ext uri="{BB962C8B-B14F-4D97-AF65-F5344CB8AC3E}">
        <p14:creationId xmlns:p14="http://schemas.microsoft.com/office/powerpoint/2010/main" val="4244607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err="1">
                <a:latin typeface="Times New Roman" panose="02020603050405020304" pitchFamily="18" charset="0"/>
                <a:cs typeface="Times New Roman" panose="02020603050405020304" pitchFamily="18" charset="0"/>
              </a:rPr>
              <a:t>RedirectView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500936"/>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Methods</a:t>
            </a:r>
            <a:r>
              <a:rPr lang="en-US" sz="2000">
                <a:latin typeface="Times New Roman" panose="02020603050405020304" pitchFamily="18" charset="0"/>
                <a:cs typeface="Times New Roman" panose="02020603050405020304" pitchFamily="18" charset="0"/>
              </a:rPr>
              <a:t>:-</a:t>
            </a:r>
          </a:p>
          <a:p>
            <a:pPr marL="0" indent="0">
              <a:buNone/>
            </a:pPr>
            <a:r>
              <a:rPr lang="en-US" sz="2000" err="1">
                <a:latin typeface="Times New Roman" panose="02020603050405020304" pitchFamily="18" charset="0"/>
                <a:cs typeface="Times New Roman" panose="02020603050405020304" pitchFamily="18" charset="0"/>
              </a:rPr>
              <a:t>get_redirect_url(*args, **kwargs) - It constructs the target URL for redirection.</a:t>
            </a:r>
          </a:p>
          <a:p>
            <a:pPr marL="0" indent="0">
              <a:buNone/>
            </a:pPr>
            <a:r>
              <a:rPr lang="en-US" sz="2000">
                <a:latin typeface="Times New Roman" panose="02020603050405020304" pitchFamily="18" charset="0"/>
                <a:cs typeface="Times New Roman" panose="02020603050405020304" pitchFamily="18" charset="0"/>
              </a:rPr>
              <a:t>The args and kwargs arguments are positional and/or keyword arguments captured from the URL pattern, respectively.</a:t>
            </a:r>
          </a:p>
          <a:p>
            <a:pPr marL="0" indent="0">
              <a:buNone/>
            </a:pPr>
            <a:r>
              <a:rPr lang="en-US" sz="2000">
                <a:latin typeface="Times New Roman" panose="02020603050405020304" pitchFamily="18" charset="0"/>
                <a:cs typeface="Times New Roman" panose="02020603050405020304" pitchFamily="18" charset="0"/>
              </a:rPr>
              <a:t>The default implementation uses url as a starting string and performs expansion of % named parameters in that string using the named groups captured in the URL.</a:t>
            </a:r>
          </a:p>
          <a:p>
            <a:pPr marL="0" indent="0">
              <a:buNone/>
            </a:pPr>
            <a:r>
              <a:rPr lang="en-US" sz="2000">
                <a:latin typeface="Times New Roman" panose="02020603050405020304" pitchFamily="18" charset="0"/>
                <a:cs typeface="Times New Roman" panose="02020603050405020304" pitchFamily="18" charset="0"/>
              </a:rPr>
              <a:t>If url is not set, get_redirect_url() tries to reverse the pattern_name using what was captured in the URL (both named and unnamed groups are used).</a:t>
            </a:r>
          </a:p>
          <a:p>
            <a:pPr marL="0" indent="0">
              <a:buNone/>
            </a:pPr>
            <a:r>
              <a:rPr lang="en-US" sz="2000">
                <a:latin typeface="Times New Roman" panose="02020603050405020304" pitchFamily="18" charset="0"/>
                <a:cs typeface="Times New Roman" panose="02020603050405020304" pitchFamily="18" charset="0"/>
              </a:rPr>
              <a:t>If requested by query_string, it will also append the query string to the generated URL. Subclasses may implement any behavior they wish, as long as the method returns a redirect-ready URL string.</a:t>
            </a:r>
          </a:p>
        </p:txBody>
      </p:sp>
    </p:spTree>
    <p:extLst>
      <p:ext uri="{BB962C8B-B14F-4D97-AF65-F5344CB8AC3E}">
        <p14:creationId xmlns:p14="http://schemas.microsoft.com/office/powerpoint/2010/main" val="867267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err="1">
                <a:latin typeface="Times New Roman" panose="02020603050405020304" pitchFamily="18" charset="0"/>
                <a:cs typeface="Times New Roman" panose="02020603050405020304" pitchFamily="18" charset="0"/>
              </a:rPr>
              <a:t>RedirectView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500936"/>
          </a:xfrm>
        </p:spPr>
        <p:txBody>
          <a:bodyPr>
            <a:noAutofit/>
          </a:bodyPr>
          <a:lstStyle>
            <a:defPPr/>
          </a:lstStyle>
          <a:p>
            <a:pPr marL="0" indent="0">
              <a:buNone/>
            </a:pPr>
            <a:r>
              <a:rPr lang="en-US" sz="1600" b="1" u="sng">
                <a:latin typeface="Times New Roman" panose="02020603050405020304" pitchFamily="18" charset="0"/>
                <a:cs typeface="Times New Roman" panose="02020603050405020304" pitchFamily="18" charset="0"/>
              </a:rPr>
              <a:t>views.py</a:t>
            </a:r>
          </a:p>
          <a:p>
            <a:pPr marL="0" indent="0">
              <a:buNone/>
            </a:pPr>
            <a:r>
              <a:rPr lang="en-US" sz="1600">
                <a:latin typeface="Times New Roman" panose="02020603050405020304" pitchFamily="18" charset="0"/>
                <a:cs typeface="Times New Roman" panose="02020603050405020304" pitchFamily="18" charset="0"/>
              </a:rPr>
              <a:t>from django.shortcuts import render</a:t>
            </a:r>
          </a:p>
          <a:p>
            <a:pPr marL="0" indent="0">
              <a:buNone/>
            </a:pPr>
            <a:r>
              <a:rPr lang="en-US" sz="1600">
                <a:latin typeface="Times New Roman" panose="02020603050405020304" pitchFamily="18" charset="0"/>
                <a:cs typeface="Times New Roman" panose="02020603050405020304" pitchFamily="18" charset="0"/>
              </a:rPr>
              <a:t>from django.views.generic.base import RedirectView, TemplateView</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class GeekyShowsRedirectView(RedirectView):</a:t>
            </a:r>
          </a:p>
          <a:p>
            <a:pPr marL="0" indent="0">
              <a:buNone/>
            </a:pPr>
            <a:r>
              <a:rPr lang="en-US" sz="1600">
                <a:latin typeface="Times New Roman" panose="02020603050405020304" pitchFamily="18" charset="0"/>
                <a:cs typeface="Times New Roman" panose="02020603050405020304" pitchFamily="18" charset="0"/>
              </a:rPr>
              <a:t> url='https://geekyshows.com'</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class GeekRedirectView(RedirectView):</a:t>
            </a:r>
          </a:p>
          <a:p>
            <a:pPr marL="0" indent="0">
              <a:buNone/>
            </a:pPr>
            <a:r>
              <a:rPr lang="en-US" sz="1600">
                <a:latin typeface="Times New Roman" panose="02020603050405020304" pitchFamily="18" charset="0"/>
                <a:cs typeface="Times New Roman" panose="02020603050405020304" pitchFamily="18" charset="0"/>
              </a:rPr>
              <a:t> pattern_name = 'mindex'</a:t>
            </a:r>
          </a:p>
          <a:p>
            <a:pPr marL="0" indent="0">
              <a:buNone/>
            </a:pPr>
            <a:r>
              <a:rPr lang="en-US" sz="1600">
                <a:latin typeface="Times New Roman" panose="02020603050405020304" pitchFamily="18" charset="0"/>
                <a:cs typeface="Times New Roman" panose="02020603050405020304" pitchFamily="18" charset="0"/>
              </a:rPr>
              <a:t> permanent = False</a:t>
            </a:r>
          </a:p>
          <a:p>
            <a:pPr marL="0" indent="0">
              <a:buNone/>
            </a:pPr>
            <a:r>
              <a:rPr lang="en-US" sz="1600">
                <a:latin typeface="Times New Roman" panose="02020603050405020304" pitchFamily="18" charset="0"/>
                <a:cs typeface="Times New Roman" panose="02020603050405020304" pitchFamily="18" charset="0"/>
              </a:rPr>
              <a:t> query_string = False</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 def get_redirect_url(self, *args, **kwargs):</a:t>
            </a:r>
          </a:p>
          <a:p>
            <a:pPr marL="0" indent="0">
              <a:buNone/>
            </a:pPr>
            <a:r>
              <a:rPr lang="en-US" sz="1600">
                <a:latin typeface="Times New Roman" panose="02020603050405020304" pitchFamily="18" charset="0"/>
                <a:cs typeface="Times New Roman" panose="02020603050405020304" pitchFamily="18" charset="0"/>
              </a:rPr>
              <a:t>  print(kwargs)</a:t>
            </a:r>
          </a:p>
          <a:p>
            <a:pPr marL="0" indent="0">
              <a:buNone/>
            </a:pPr>
            <a:r>
              <a:rPr lang="en-US" sz="1600">
                <a:latin typeface="Times New Roman" panose="02020603050405020304" pitchFamily="18" charset="0"/>
                <a:cs typeface="Times New Roman" panose="02020603050405020304" pitchFamily="18" charset="0"/>
              </a:rPr>
              <a:t>  kwargs['pk'] = 16</a:t>
            </a:r>
          </a:p>
          <a:p>
            <a:pPr marL="0" indent="0">
              <a:buNone/>
            </a:pPr>
            <a:r>
              <a:rPr lang="en-US" sz="1600">
                <a:latin typeface="Times New Roman" panose="02020603050405020304" pitchFamily="18" charset="0"/>
                <a:cs typeface="Times New Roman" panose="02020603050405020304" pitchFamily="18" charset="0"/>
              </a:rPr>
              <a:t>  return super().get_redirect_url(*args, **kwargs)</a:t>
            </a:r>
          </a:p>
        </p:txBody>
      </p:sp>
    </p:spTree>
    <p:extLst>
      <p:ext uri="{BB962C8B-B14F-4D97-AF65-F5344CB8AC3E}">
        <p14:creationId xmlns:p14="http://schemas.microsoft.com/office/powerpoint/2010/main" val="9847543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2" end="12"/>
                                            </p:txEl>
                                          </p:spTgt>
                                        </p:tgtEl>
                                        <p:attrNameLst>
                                          <p:attrName>style.visibility</p:attrName>
                                        </p:attrNameLst>
                                      </p:cBhvr>
                                      <p:to>
                                        <p:strVal val="visible"/>
                                      </p:to>
                                    </p:set>
                                    <p:animEffect transition="in" filter="fade">
                                      <p:cBhvr>
                                        <p:cTn id="52" dur="500"/>
                                        <p:tgtEl>
                                          <p:spTgt spid="3">
                                            <p:txEl>
                                              <p:pRg st="12" end="12"/>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500"/>
                                        <p:tgtEl>
                                          <p:spTgt spid="3">
                                            <p:txEl>
                                              <p:pRg st="13" end="13"/>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4" end="14"/>
                                            </p:txEl>
                                          </p:spTgt>
                                        </p:tgtEl>
                                        <p:attrNameLst>
                                          <p:attrName>style.visibility</p:attrName>
                                        </p:attrNameLst>
                                      </p:cBhvr>
                                      <p:to>
                                        <p:strVal val="visible"/>
                                      </p:to>
                                    </p:set>
                                    <p:animEffect transition="in" filter="fade">
                                      <p:cBhvr>
                                        <p:cTn id="62" dur="500"/>
                                        <p:tgtEl>
                                          <p:spTgt spid="3">
                                            <p:txEl>
                                              <p:pRg st="14" end="14"/>
                                            </p:txEl>
                                          </p:spTgt>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animEffect transition="in" filter="fade">
                                      <p:cBhvr>
                                        <p:cTn id="6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lstStyle>
            <a:defPPr/>
          </a:lstStyle>
          <a:p>
            <a:pPr algn="ctr"/>
            <a:r>
              <a:rPr lang="en-US" b="1" u="sng" err="1">
                <a:latin typeface="Times New Roman" panose="02020603050405020304" pitchFamily="18" charset="0"/>
                <a:cs typeface="Times New Roman" panose="02020603050405020304" pitchFamily="18" charset="0"/>
              </a:rPr>
              <a:t>RedirectView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500936"/>
          </a:xfrm>
        </p:spPr>
        <p:txBody>
          <a:bodyPr>
            <a:normAutofit fontScale="77500" lnSpcReduction="20000"/>
          </a:bodyPr>
          <a:lstStyle>
            <a:defPPr/>
          </a:lstStyle>
          <a:p>
            <a:pPr marL="0" indent="0">
              <a:buNone/>
            </a:pPr>
            <a:r>
              <a:rPr lang="en-US" sz="2000" b="1" u="sng">
                <a:latin typeface="Times New Roman" panose="02020603050405020304" pitchFamily="18" charset="0"/>
                <a:cs typeface="Times New Roman" panose="02020603050405020304" pitchFamily="18" charset="0"/>
              </a:rPr>
              <a:t>urls.py</a:t>
            </a:r>
          </a:p>
          <a:p>
            <a:pPr marL="0" indent="0">
              <a:buNone/>
            </a:pPr>
            <a:r>
              <a:rPr lang="en-US" sz="2100">
                <a:latin typeface="Times New Roman" panose="02020603050405020304" pitchFamily="18" charset="0"/>
                <a:cs typeface="Times New Roman" panose="02020603050405020304" pitchFamily="18" charset="0"/>
              </a:rPr>
              <a:t>from django.urls import path</a:t>
            </a:r>
          </a:p>
          <a:p>
            <a:pPr marL="0" indent="0">
              <a:buNone/>
            </a:pPr>
            <a:r>
              <a:rPr lang="en-US" sz="2100">
                <a:latin typeface="Times New Roman" panose="02020603050405020304" pitchFamily="18" charset="0"/>
                <a:cs typeface="Times New Roman" panose="02020603050405020304" pitchFamily="18" charset="0"/>
              </a:rPr>
              <a:t>from django.views.generic.base import RedirectView, TemplateView</a:t>
            </a:r>
          </a:p>
          <a:p>
            <a:pPr marL="0" indent="0">
              <a:buNone/>
            </a:pPr>
            <a:r>
              <a:rPr lang="en-US" sz="2100">
                <a:latin typeface="Times New Roman" panose="02020603050405020304" pitchFamily="18" charset="0"/>
                <a:cs typeface="Times New Roman" panose="02020603050405020304" pitchFamily="18" charset="0"/>
              </a:rPr>
              <a:t>from school import views</a:t>
            </a:r>
          </a:p>
          <a:p>
            <a:pPr marL="0" indent="0">
              <a:buNone/>
            </a:pPr>
            <a:r>
              <a:rPr lang="en-US" sz="2100" err="1">
                <a:latin typeface="Times New Roman" panose="02020603050405020304" pitchFamily="18" charset="0"/>
                <a:cs typeface="Times New Roman" panose="02020603050405020304" pitchFamily="18" charset="0"/>
              </a:rPr>
              <a:t>urlpatterns = [</a:t>
            </a:r>
          </a:p>
          <a:p>
            <a:pPr marL="0" indent="0">
              <a:buNone/>
            </a:pPr>
            <a:r>
              <a:rPr lang="en-US" sz="2100">
                <a:latin typeface="Times New Roman" panose="02020603050405020304" pitchFamily="18" charset="0"/>
                <a:cs typeface="Times New Roman" panose="02020603050405020304" pitchFamily="18" charset="0"/>
              </a:rPr>
              <a:t>    path('admin/', admin.site.urls),</a:t>
            </a:r>
          </a:p>
          <a:p>
            <a:pPr marL="0" indent="0">
              <a:buNone/>
            </a:pPr>
            <a:r>
              <a:rPr lang="en-US" sz="2100">
                <a:latin typeface="Times New Roman" panose="02020603050405020304" pitchFamily="18" charset="0"/>
                <a:cs typeface="Times New Roman" panose="02020603050405020304" pitchFamily="18" charset="0"/>
              </a:rPr>
              <a:t>    path('', views.TemplateView.as_view(template_name='school/home.html'), name='blankindex'),</a:t>
            </a:r>
          </a:p>
          <a:p>
            <a:pPr marL="0" indent="0">
              <a:buNone/>
            </a:pPr>
            <a:r>
              <a:rPr lang="en-US" sz="2100">
                <a:latin typeface="Times New Roman" panose="02020603050405020304" pitchFamily="18" charset="0"/>
                <a:cs typeface="Times New Roman" panose="02020603050405020304" pitchFamily="18" charset="0"/>
              </a:rPr>
              <a:t>    path('home/', views.RedirectView.as_view(url='/'), name='home'),</a:t>
            </a:r>
          </a:p>
          <a:p>
            <a:pPr marL="0" indent="0">
              <a:buNone/>
            </a:pPr>
            <a:r>
              <a:rPr lang="en-US" sz="2100">
                <a:latin typeface="Times New Roman" panose="02020603050405020304" pitchFamily="18" charset="0"/>
                <a:cs typeface="Times New Roman" panose="02020603050405020304" pitchFamily="18" charset="0"/>
              </a:rPr>
              <a:t>    path('index/', views.RedirectView.as_view(pattern_name='home'), name='index'),</a:t>
            </a:r>
          </a:p>
          <a:p>
            <a:pPr marL="0" indent="0">
              <a:buNone/>
            </a:pPr>
            <a:r>
              <a:rPr lang="en-US" sz="2100">
                <a:latin typeface="Times New Roman" panose="02020603050405020304" pitchFamily="18" charset="0"/>
                <a:cs typeface="Times New Roman" panose="02020603050405020304" pitchFamily="18" charset="0"/>
              </a:rPr>
              <a:t>    path('geekyshows/', views.RedirectView.as_view(url='https://geekyshows.com'), name='go-to-geekyshows'),</a:t>
            </a:r>
          </a:p>
          <a:p>
            <a:pPr marL="0" indent="0">
              <a:buNone/>
            </a:pPr>
            <a:r>
              <a:rPr lang="en-US" sz="2100">
                <a:latin typeface="Times New Roman" panose="02020603050405020304" pitchFamily="18" charset="0"/>
                <a:cs typeface="Times New Roman" panose="02020603050405020304" pitchFamily="18" charset="0"/>
              </a:rPr>
              <a:t>    path('geekyshows/', views.GeekyShowsRedirectView.as_view(), name='go-to-geekyshows'),</a:t>
            </a:r>
          </a:p>
          <a:p>
            <a:pPr marL="0" indent="0">
              <a:buNone/>
            </a:pPr>
            <a:r>
              <a:rPr lang="en-US" sz="2100">
                <a:latin typeface="Times New Roman" panose="02020603050405020304" pitchFamily="18" charset="0"/>
                <a:cs typeface="Times New Roman" panose="02020603050405020304" pitchFamily="18" charset="0"/>
              </a:rPr>
              <a:t>    path('home/&lt;int:pk&gt;/', views.GeekRedirectView.as_view(), name='geek'),</a:t>
            </a:r>
          </a:p>
          <a:p>
            <a:pPr marL="0" indent="0">
              <a:buNone/>
            </a:pPr>
            <a:r>
              <a:rPr lang="en-US" sz="2100">
                <a:latin typeface="Times New Roman" panose="02020603050405020304" pitchFamily="18" charset="0"/>
                <a:cs typeface="Times New Roman" panose="02020603050405020304" pitchFamily="18" charset="0"/>
              </a:rPr>
              <a:t>    path('&lt;int:pk&gt;/', views.TemplateView.as_view(template_name='school/home.html'), name='mindex'),</a:t>
            </a:r>
          </a:p>
          <a:p>
            <a:pPr marL="0" indent="0">
              <a:buNone/>
            </a:pPr>
            <a:r>
              <a:rPr lang="en-US" sz="2100">
                <a:latin typeface="Times New Roman" panose="02020603050405020304" pitchFamily="18" charset="0"/>
                <a:cs typeface="Times New Roman" panose="02020603050405020304" pitchFamily="18" charset="0"/>
              </a:rPr>
              <a:t>    # path('home/&lt;slug:post&gt;/', views.GeekRedirectView.as_view(), name='geek'),</a:t>
            </a:r>
          </a:p>
          <a:p>
            <a:pPr marL="0" indent="0">
              <a:buNone/>
            </a:pPr>
            <a:r>
              <a:rPr lang="en-US" sz="2100">
                <a:latin typeface="Times New Roman" panose="02020603050405020304" pitchFamily="18" charset="0"/>
                <a:cs typeface="Times New Roman" panose="02020603050405020304" pitchFamily="18" charset="0"/>
              </a:rPr>
              <a:t>    # path('&lt;slug:post&gt;/', views.TemplateView.as_view(template_name='school/home.html'), name='index'),</a:t>
            </a:r>
          </a:p>
          <a:p>
            <a:pPr marL="0" indent="0">
              <a:buNone/>
            </a:pPr>
            <a:r>
              <a:rPr lang="en-US" sz="21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3863720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nodeType="clickPar">
                      <p:stCondLst>
                        <p:cond delay="indefinite"/>
                      </p:stCondLst>
                      <p:childTnLst>
                        <p:par>
                          <p:cTn id="79" fill="hold" nodeType="after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Type of Views</a:t>
            </a:r>
            <a:endParaRPr lang="en-US" sz="5333"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r>
              <a:rPr lang="en-US">
                <a:latin typeface="Times New Roman" panose="02020603050405020304" pitchFamily="18" charset="0"/>
                <a:cs typeface="Times New Roman" panose="02020603050405020304" pitchFamily="18" charset="0"/>
              </a:rPr>
              <a:t>Function Based View</a:t>
            </a:r>
          </a:p>
          <a:p>
            <a:pPr marL="0" indent="0">
              <a:buNone/>
            </a:pP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Class Based View</a:t>
            </a:r>
          </a:p>
        </p:txBody>
      </p:sp>
    </p:spTree>
    <p:extLst>
      <p:ext uri="{BB962C8B-B14F-4D97-AF65-F5344CB8AC3E}">
        <p14:creationId xmlns:p14="http://schemas.microsoft.com/office/powerpoint/2010/main" val="21296119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157066"/>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latest(*fields) - It returns the latest object in the table based on the given field(s).</a:t>
            </a:r>
          </a:p>
          <a:p>
            <a:pPr marL="0" indent="0">
              <a:buNone/>
            </a:pPr>
            <a:r>
              <a:rPr lang="en-US" sz="2000">
                <a:latin typeface="Times New Roman" panose="02020603050405020304" pitchFamily="18" charset="0"/>
                <a:cs typeface="Times New Roman" panose="02020603050405020304" pitchFamily="18" charset="0"/>
              </a:rPr>
              <a:t>Example:- student_data = Student.objects.latest('pass_date')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earliest(*fields) - It returns the earliest object in the table based on the given field(s).</a:t>
            </a:r>
          </a:p>
          <a:p>
            <a:pPr marL="0" indent="0">
              <a:buNone/>
            </a:pPr>
            <a:r>
              <a:rPr lang="en-US" sz="2000">
                <a:latin typeface="Times New Roman" panose="02020603050405020304" pitchFamily="18" charset="0"/>
                <a:cs typeface="Times New Roman" panose="02020603050405020304" pitchFamily="18" charset="0"/>
              </a:rPr>
              <a:t>Example:- student_data = Student.objects.earliest('pass_date’)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exists() - It returns True if the QuerySet contains any results, and False if not. This tries to perform the query in the simplest and fastest way possible, but it does execute nearly the same query as a normal QuerySet query.</a:t>
            </a:r>
          </a:p>
          <a:p>
            <a:pPr marL="0" indent="0">
              <a:buNone/>
            </a:pPr>
            <a:r>
              <a:rPr lang="en-US" sz="2000">
                <a:latin typeface="Times New Roman" panose="02020603050405020304" pitchFamily="18" charset="0"/>
                <a:cs typeface="Times New Roman" panose="02020603050405020304" pitchFamily="18" charset="0"/>
              </a:rPr>
              <a:t>Example:-</a:t>
            </a:r>
          </a:p>
          <a:p>
            <a:pPr marL="0" indent="0">
              <a:buNone/>
            </a:pPr>
            <a:r>
              <a:rPr lang="en-US" sz="2000" err="1">
                <a:latin typeface="Times New Roman" panose="02020603050405020304" pitchFamily="18" charset="0"/>
                <a:cs typeface="Times New Roman" panose="02020603050405020304" pitchFamily="18" charset="0"/>
              </a:rPr>
              <a:t>student_data = Student.objects.all()</a:t>
            </a:r>
          </a:p>
          <a:p>
            <a:pPr marL="0" indent="0">
              <a:buNone/>
            </a:pPr>
            <a:r>
              <a:rPr lang="en-US" sz="2000">
                <a:latin typeface="Times New Roman" panose="02020603050405020304" pitchFamily="18" charset="0"/>
                <a:cs typeface="Times New Roman" panose="02020603050405020304" pitchFamily="18" charset="0"/>
              </a:rPr>
              <a:t>print(student_data.exists())</a:t>
            </a:r>
          </a:p>
        </p:txBody>
      </p:sp>
    </p:spTree>
    <p:extLst>
      <p:ext uri="{BB962C8B-B14F-4D97-AF65-F5344CB8AC3E}">
        <p14:creationId xmlns:p14="http://schemas.microsoft.com/office/powerpoint/2010/main" val="4284511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Class Based View</a:t>
            </a:r>
          </a:p>
        </p:txBody>
      </p:sp>
      <p:sp>
        <p:nvSpPr>
          <p:cNvPr id="5" name="Content Placeholder 4">
            <a:extLst>
              <a:ext uri="{FF2B5EF4-FFF2-40B4-BE49-F238E27FC236}">
                <a16:creationId xmlns:a16="http://schemas.microsoft.com/office/drawing/2014/main" id="{F486CEF5-D836-49BF-B0AD-3BB73E813C3E}"/>
              </a:ext>
            </a:extLst>
          </p:cNvPr>
          <p:cNvSpPr>
            <a:spLocks noGrp="1"/>
          </p:cNvSpPr>
          <p:nvPr>
            <p:ph idx="1"/>
          </p:nvPr>
        </p:nvSpPr>
        <p:spPr>
          <a:xfrm>
            <a:off x="838200" y="1201338"/>
            <a:ext cx="10515600" cy="5301061"/>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Class-based views provide an alternative way to implement views as Python objects instead of functions. </a:t>
            </a:r>
          </a:p>
          <a:p>
            <a:pPr marL="0" indent="0">
              <a:buNone/>
            </a:pPr>
            <a:r>
              <a:rPr lang="en-US" sz="2000">
                <a:latin typeface="Times New Roman" panose="02020603050405020304" pitchFamily="18" charset="0"/>
                <a:cs typeface="Times New Roman" panose="02020603050405020304" pitchFamily="18" charset="0"/>
              </a:rPr>
              <a:t>They do not replace function-based views.</a:t>
            </a:r>
          </a:p>
          <a:p>
            <a:r>
              <a:rPr lang="en-US" sz="2000">
                <a:latin typeface="Times New Roman" panose="02020603050405020304" pitchFamily="18" charset="0"/>
                <a:cs typeface="Times New Roman" panose="02020603050405020304" pitchFamily="18" charset="0"/>
              </a:rPr>
              <a:t>Base Class-Based Views / Base View</a:t>
            </a:r>
          </a:p>
          <a:p>
            <a:r>
              <a:rPr lang="en-US" sz="2000">
                <a:latin typeface="Times New Roman" panose="02020603050405020304" pitchFamily="18" charset="0"/>
                <a:cs typeface="Times New Roman" panose="02020603050405020304" pitchFamily="18" charset="0"/>
              </a:rPr>
              <a:t>Generic Class-Based Views / Generic View</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b="1" u="sng">
                <a:latin typeface="Times New Roman" panose="02020603050405020304" pitchFamily="18" charset="0"/>
                <a:cs typeface="Times New Roman" panose="02020603050405020304" pitchFamily="18" charset="0"/>
              </a:rPr>
              <a:t>Advantages:-</a:t>
            </a:r>
          </a:p>
          <a:p>
            <a:r>
              <a:rPr lang="en-US" sz="2000">
                <a:latin typeface="Times New Roman" panose="02020603050405020304" pitchFamily="18" charset="0"/>
                <a:cs typeface="Times New Roman" panose="02020603050405020304" pitchFamily="18" charset="0"/>
              </a:rPr>
              <a:t>Organization of code related to specific HTTP methods (GET, POST, etc.) can be addressed by separate methods instead of conditional branching.</a:t>
            </a:r>
          </a:p>
          <a:p>
            <a:r>
              <a:rPr lang="en-US" sz="2000">
                <a:latin typeface="Times New Roman" panose="02020603050405020304" pitchFamily="18" charset="0"/>
                <a:cs typeface="Times New Roman" panose="02020603050405020304" pitchFamily="18" charset="0"/>
              </a:rPr>
              <a:t>Object oriented techniques such as mixins (multiple inheritance) can be used to factor code into reusable components.</a:t>
            </a:r>
          </a:p>
        </p:txBody>
      </p:sp>
    </p:spTree>
    <p:extLst>
      <p:ext uri="{BB962C8B-B14F-4D97-AF65-F5344CB8AC3E}">
        <p14:creationId xmlns:p14="http://schemas.microsoft.com/office/powerpoint/2010/main" val="11988926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Base Class-Based View</a:t>
            </a: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Base class-based views can be thought of as parent views, which can be used by themselves or inherited from. They may not provide all the capabilities required for projects, in which case there are Mixins which extend what base views can do.</a:t>
            </a:r>
          </a:p>
          <a:p>
            <a:r>
              <a:rPr lang="en-US" sz="2000">
                <a:latin typeface="Times New Roman" panose="02020603050405020304" pitchFamily="18" charset="0"/>
                <a:cs typeface="Times New Roman" panose="02020603050405020304" pitchFamily="18" charset="0"/>
              </a:rPr>
              <a:t>View</a:t>
            </a:r>
          </a:p>
          <a:p>
            <a:r>
              <a:rPr lang="en-US" sz="2000" err="1">
                <a:latin typeface="Times New Roman" panose="02020603050405020304" pitchFamily="18" charset="0"/>
                <a:cs typeface="Times New Roman" panose="02020603050405020304" pitchFamily="18" charset="0"/>
              </a:rPr>
              <a:t>TemplateView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RedirectView</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32900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Generic Class Based View</a:t>
            </a: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Django’s generic views are built off of those base views, and were developed as a shortcut for common usage patterns such as displaying the details of an object. </a:t>
            </a:r>
          </a:p>
          <a:p>
            <a:pPr marL="0" indent="0">
              <a:buNone/>
            </a:pPr>
            <a:r>
              <a:rPr lang="en-US" sz="2000">
                <a:latin typeface="Times New Roman" panose="02020603050405020304" pitchFamily="18" charset="0"/>
                <a:cs typeface="Times New Roman" panose="02020603050405020304" pitchFamily="18" charset="0"/>
              </a:rPr>
              <a:t>They take certain common idioms and patterns found in view development and abstract them so that you can quickly write common views of data without having to repeat yourself.</a:t>
            </a:r>
          </a:p>
          <a:p>
            <a:pPr marL="0" indent="0">
              <a:buNone/>
            </a:pPr>
            <a:r>
              <a:rPr lang="en-US" sz="2000">
                <a:latin typeface="Times New Roman" panose="02020603050405020304" pitchFamily="18" charset="0"/>
                <a:cs typeface="Times New Roman" panose="02020603050405020304" pitchFamily="18" charset="0"/>
              </a:rPr>
              <a:t>Most generic views require the queryset key, which is a QuerySet instance.</a:t>
            </a:r>
          </a:p>
          <a:p>
            <a:pPr marL="0" indent="0">
              <a:buNone/>
            </a:pP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Display View – ListView, DetailView</a:t>
            </a: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Editing View – FormView, CreateView, UpdateView, DeleteView</a:t>
            </a: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Date Views – ArchiveIndexView, YearArchiveView, MonthArchiveView, WeekArchiveView, DayArchiveView, TodayArchiveView, DateDetailView</a:t>
            </a:r>
          </a:p>
        </p:txBody>
      </p:sp>
    </p:spTree>
    <p:extLst>
      <p:ext uri="{BB962C8B-B14F-4D97-AF65-F5344CB8AC3E}">
        <p14:creationId xmlns:p14="http://schemas.microsoft.com/office/powerpoint/2010/main" val="27615842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Generic Display View</a:t>
            </a: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400">
                <a:latin typeface="Times New Roman" panose="02020603050405020304" pitchFamily="18" charset="0"/>
                <a:cs typeface="Times New Roman" panose="02020603050405020304" pitchFamily="18" charset="0"/>
              </a:rPr>
              <a:t>The two following generic class-based views are designed to display data.</a:t>
            </a:r>
          </a:p>
          <a:p>
            <a:r>
              <a:rPr lang="en-US" sz="2400" err="1">
                <a:latin typeface="Times New Roman" panose="02020603050405020304" pitchFamily="18" charset="0"/>
                <a:cs typeface="Times New Roman" panose="02020603050405020304" pitchFamily="18" charset="0"/>
              </a:rPr>
              <a:t>ListView</a:t>
            </a:r>
            <a:endParaRPr lang="en-US" sz="2400">
              <a:latin typeface="Times New Roman" panose="02020603050405020304" pitchFamily="18" charset="0"/>
              <a:cs typeface="Times New Roman" panose="02020603050405020304" pitchFamily="18" charset="0"/>
            </a:endParaRPr>
          </a:p>
          <a:p>
            <a:r>
              <a:rPr lang="en-US" sz="2400" err="1">
                <a:latin typeface="Times New Roman" panose="02020603050405020304" pitchFamily="18" charset="0"/>
                <a:cs typeface="Times New Roman" panose="02020603050405020304" pitchFamily="18" charset="0"/>
              </a:rPr>
              <a:t>DetailView</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26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ListView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django.views.generic.list.ListView </a:t>
            </a:r>
          </a:p>
          <a:p>
            <a:pPr marL="0" indent="0">
              <a:buNone/>
            </a:pPr>
            <a:r>
              <a:rPr lang="en-US" sz="2000">
                <a:latin typeface="Times New Roman" panose="02020603050405020304" pitchFamily="18" charset="0"/>
                <a:cs typeface="Times New Roman" panose="02020603050405020304" pitchFamily="18" charset="0"/>
              </a:rPr>
              <a:t>A page representing a list of objects.</a:t>
            </a:r>
          </a:p>
          <a:p>
            <a:pPr marL="0" indent="0">
              <a:buNone/>
            </a:pPr>
            <a:r>
              <a:rPr lang="en-US" sz="2000">
                <a:latin typeface="Times New Roman" panose="02020603050405020304" pitchFamily="18" charset="0"/>
                <a:cs typeface="Times New Roman" panose="02020603050405020304" pitchFamily="18" charset="0"/>
              </a:rPr>
              <a:t>While this view is executing, self.object_list will contain the list of objects (usually, but not necessarily a queryset) that the view is operating upon.</a:t>
            </a:r>
          </a:p>
          <a:p>
            <a:pPr marL="0" indent="0">
              <a:buNone/>
            </a:pPr>
            <a:r>
              <a:rPr lang="en-US" sz="2000">
                <a:latin typeface="Times New Roman" panose="02020603050405020304" pitchFamily="18" charset="0"/>
                <a:cs typeface="Times New Roman" panose="02020603050405020304" pitchFamily="18" charset="0"/>
              </a:rPr>
              <a:t>This view inherits methods and attributes from the following views:</a:t>
            </a:r>
          </a:p>
          <a:p>
            <a:r>
              <a:rPr lang="en-US" sz="2000" err="1">
                <a:latin typeface="Times New Roman" panose="02020603050405020304" pitchFamily="18" charset="0"/>
                <a:cs typeface="Times New Roman" panose="02020603050405020304" pitchFamily="18" charset="0"/>
              </a:rPr>
              <a:t>django.views.generic.list.MultipleObjectTemplateResponseMixin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django.views.generic.base.TemplateResponseMixin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django.views.generic.list.BaseListView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django.views.generic.list.MultipleObjectMixin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django.views.generic.base.View</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2731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3" presetClass="emph" presetSubtype="1" nodeType="clickEffect">
                                  <p:stCondLst>
                                    <p:cond delay="0"/>
                                  </p:stCondLst>
                                  <p:childTnLst>
                                    <p:set>
                                      <p:cBhvr override="childStyle">
                                        <p:cTn id="51" dur="indefinite"/>
                                        <p:tgtEl>
                                          <p:spTgt spid="3">
                                            <p:txEl>
                                              <p:pRg st="5" end="5"/>
                                            </p:txEl>
                                          </p:spTgt>
                                        </p:tgtEl>
                                        <p:attrNameLst>
                                          <p:attrName>style.color</p:attrName>
                                        </p:attrNameLst>
                                      </p:cBhvr>
                                      <p:to>
                                        <p:clrVal>
                                          <a:schemeClr val="hlink"/>
                                        </p:clrVal>
                                      </p:to>
                                    </p:set>
                                  </p:childTnLst>
                                </p:cTn>
                              </p:par>
                            </p:childTnLst>
                          </p:cTn>
                        </p:par>
                      </p:childTnLst>
                    </p:cTn>
                  </p:par>
                  <p:par>
                    <p:cTn id="52" fill="hold" nodeType="clickPar">
                      <p:stCondLst>
                        <p:cond delay="indefinite"/>
                      </p:stCondLst>
                      <p:childTnLst>
                        <p:par>
                          <p:cTn id="53" fill="hold" nodeType="afterGroup">
                            <p:stCondLst>
                              <p:cond delay="0"/>
                            </p:stCondLst>
                            <p:childTnLst>
                              <p:par>
                                <p:cTn id="54" presetID="3" presetClass="emph" presetSubtype="1" nodeType="clickEffect">
                                  <p:stCondLst>
                                    <p:cond delay="0"/>
                                  </p:stCondLst>
                                  <p:childTnLst>
                                    <p:set>
                                      <p:cBhvr override="childStyle">
                                        <p:cTn id="55" dur="indefinite"/>
                                        <p:tgtEl>
                                          <p:spTgt spid="3">
                                            <p:txEl>
                                              <p:pRg st="8" end="8"/>
                                            </p:txEl>
                                          </p:spTgt>
                                        </p:tgtEl>
                                        <p:attrNameLst>
                                          <p:attrName>style.color</p:attrName>
                                        </p:attrNameLst>
                                      </p:cBhvr>
                                      <p:to>
                                        <p:clrVal>
                                          <a:schemeClr val="hlink"/>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MultipleObjectTemplateResponseMixin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5347138"/>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 mixin class that performs template-based response rendering for views that operate upon a list of object instances. Requires that the view it is mixed with provides self.object_list, the list of object instances that the view is operating on. self.object_list may be, but is not required to be, a QuerySet.</a:t>
            </a:r>
          </a:p>
          <a:p>
            <a:pPr marL="0" indent="0">
              <a:buNone/>
            </a:pPr>
            <a:r>
              <a:rPr lang="en-US" sz="2000">
                <a:latin typeface="Times New Roman" panose="02020603050405020304" pitchFamily="18" charset="0"/>
                <a:cs typeface="Times New Roman" panose="02020603050405020304" pitchFamily="18" charset="0"/>
              </a:rPr>
              <a:t>This inherits methods and attributes from the following views:</a:t>
            </a:r>
          </a:p>
          <a:p>
            <a:r>
              <a:rPr lang="en-US" sz="2000" err="1">
                <a:latin typeface="Times New Roman" panose="02020603050405020304" pitchFamily="18" charset="0"/>
                <a:cs typeface="Times New Roman" panose="02020603050405020304" pitchFamily="18" charset="0"/>
              </a:rPr>
              <a:t>django.views.generic.base.TemplateResponseMixin</a:t>
            </a:r>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Attribute</a:t>
            </a:r>
            <a:r>
              <a:rPr lang="en-US" sz="2000">
                <a:latin typeface="Times New Roman" panose="02020603050405020304" pitchFamily="18" charset="0"/>
                <a:cs typeface="Times New Roman" panose="02020603050405020304" pitchFamily="18" charset="0"/>
              </a:rPr>
              <a:t>:-</a:t>
            </a:r>
          </a:p>
          <a:p>
            <a:pPr marL="0" indent="0">
              <a:buNone/>
            </a:pPr>
            <a:r>
              <a:rPr lang="en-US" sz="2000" err="1">
                <a:latin typeface="Times New Roman" panose="02020603050405020304" pitchFamily="18" charset="0"/>
                <a:cs typeface="Times New Roman" panose="02020603050405020304" pitchFamily="18" charset="0"/>
              </a:rPr>
              <a:t>template_name_suffix - The suffix to append to the auto-generated candidate template name. Default suffix is _list.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Method</a:t>
            </a:r>
            <a:r>
              <a:rPr lang="en-US" sz="2000">
                <a:latin typeface="Times New Roman" panose="02020603050405020304" pitchFamily="18" charset="0"/>
                <a:cs typeface="Times New Roman" panose="02020603050405020304" pitchFamily="18" charset="0"/>
              </a:rPr>
              <a:t>:-</a:t>
            </a:r>
          </a:p>
          <a:p>
            <a:pPr marL="0" indent="0">
              <a:buNone/>
            </a:pPr>
            <a:r>
              <a:rPr lang="en-US" sz="2000" err="1">
                <a:latin typeface="Times New Roman" panose="02020603050405020304" pitchFamily="18" charset="0"/>
                <a:cs typeface="Times New Roman" panose="02020603050405020304" pitchFamily="18" charset="0"/>
              </a:rPr>
              <a:t>get_template_names() - It returns a list of candidate template names. </a:t>
            </a:r>
          </a:p>
        </p:txBody>
      </p:sp>
    </p:spTree>
    <p:extLst>
      <p:ext uri="{BB962C8B-B14F-4D97-AF65-F5344CB8AC3E}">
        <p14:creationId xmlns:p14="http://schemas.microsoft.com/office/powerpoint/2010/main" val="30733044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BaseListView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 base view for displaying a list of objects. It is not intended to be used directly, but rather as a parent class of the django.views.generic.list.ListView or other views representing lists of objects.</a:t>
            </a:r>
          </a:p>
          <a:p>
            <a:pPr marL="0" indent="0">
              <a:buNone/>
            </a:pPr>
            <a:r>
              <a:rPr lang="en-US" sz="2000">
                <a:latin typeface="Times New Roman" panose="02020603050405020304" pitchFamily="18" charset="0"/>
                <a:cs typeface="Times New Roman" panose="02020603050405020304" pitchFamily="18" charset="0"/>
              </a:rPr>
              <a:t>This view inherits methods and attributes from the following views:</a:t>
            </a:r>
          </a:p>
          <a:p>
            <a:r>
              <a:rPr lang="en-US" sz="2000" err="1">
                <a:latin typeface="Times New Roman" panose="02020603050405020304" pitchFamily="18" charset="0"/>
                <a:cs typeface="Times New Roman" panose="02020603050405020304" pitchFamily="18" charset="0"/>
              </a:rPr>
              <a:t>django.views.generic.list.MultipleObjectMixin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django.views.generic.base.View</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Methods:-</a:t>
            </a:r>
          </a:p>
          <a:p>
            <a:pPr marL="0" indent="0">
              <a:buNone/>
            </a:pPr>
            <a:r>
              <a:rPr lang="en-US" sz="2000">
                <a:latin typeface="Times New Roman" panose="02020603050405020304" pitchFamily="18" charset="0"/>
                <a:cs typeface="Times New Roman" panose="02020603050405020304" pitchFamily="18" charset="0"/>
              </a:rPr>
              <a:t>get(request, *args, **kwargs) - It adds object_list to the context. If allow_empty is True then display an empty list. If allow_empty is False then raise a 404 error.</a:t>
            </a:r>
          </a:p>
        </p:txBody>
      </p:sp>
    </p:spTree>
    <p:extLst>
      <p:ext uri="{BB962C8B-B14F-4D97-AF65-F5344CB8AC3E}">
        <p14:creationId xmlns:p14="http://schemas.microsoft.com/office/powerpoint/2010/main" val="180995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MultipleObjectMixin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django.views.generic.list.MultipleObjectMixin</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A mixin that can be used to display a list of objects.</a:t>
            </a:r>
          </a:p>
          <a:p>
            <a:pPr marL="0" indent="0">
              <a:buNone/>
            </a:pPr>
            <a:r>
              <a:rPr lang="en-US" sz="2000">
                <a:latin typeface="Times New Roman" panose="02020603050405020304" pitchFamily="18" charset="0"/>
                <a:cs typeface="Times New Roman" panose="02020603050405020304" pitchFamily="18" charset="0"/>
              </a:rPr>
              <a:t>If paginate_by is specified, Django will paginate the results returned by this. You can specify the page number in the URL in one of two ways:</a:t>
            </a:r>
          </a:p>
          <a:p>
            <a:r>
              <a:rPr lang="en-US" sz="2000">
                <a:latin typeface="Times New Roman" panose="02020603050405020304" pitchFamily="18" charset="0"/>
                <a:cs typeface="Times New Roman" panose="02020603050405020304" pitchFamily="18" charset="0"/>
              </a:rPr>
              <a:t>Use the page parameter in the URLconf.</a:t>
            </a:r>
          </a:p>
          <a:p>
            <a:r>
              <a:rPr lang="en-US" sz="2000">
                <a:latin typeface="Times New Roman" panose="02020603050405020304" pitchFamily="18" charset="0"/>
                <a:cs typeface="Times New Roman" panose="02020603050405020304" pitchFamily="18" charset="0"/>
              </a:rPr>
              <a:t>Pass the page number via the page query-string parameter.</a:t>
            </a:r>
          </a:p>
          <a:p>
            <a:pPr marL="0" indent="0">
              <a:buNone/>
            </a:pPr>
            <a:r>
              <a:rPr lang="en-US" sz="2000">
                <a:latin typeface="Times New Roman" panose="02020603050405020304" pitchFamily="18" charset="0"/>
                <a:cs typeface="Times New Roman" panose="02020603050405020304" pitchFamily="18" charset="0"/>
              </a:rPr>
              <a:t>These values and lists are 1-based, not 0-based, so the first page would be represented as page 1.</a:t>
            </a:r>
          </a:p>
          <a:p>
            <a:pPr marL="0" indent="0">
              <a:buNone/>
            </a:pPr>
            <a:r>
              <a:rPr lang="en-US" sz="2000">
                <a:latin typeface="Times New Roman" panose="02020603050405020304" pitchFamily="18" charset="0"/>
                <a:cs typeface="Times New Roman" panose="02020603050405020304" pitchFamily="18" charset="0"/>
              </a:rPr>
              <a:t>As a special case, you are also permitted to use last as a value for page.</a:t>
            </a:r>
          </a:p>
          <a:p>
            <a:pPr marL="0" indent="0">
              <a:buNone/>
            </a:pPr>
            <a:r>
              <a:rPr lang="en-US" sz="2000">
                <a:latin typeface="Times New Roman" panose="02020603050405020304" pitchFamily="18" charset="0"/>
                <a:cs typeface="Times New Roman" panose="02020603050405020304" pitchFamily="18" charset="0"/>
              </a:rPr>
              <a:t>This allows you to access the final page of results without first having to determine how many pages there are.</a:t>
            </a:r>
          </a:p>
          <a:p>
            <a:pPr marL="0" indent="0">
              <a:buNone/>
            </a:pPr>
            <a:r>
              <a:rPr lang="en-US" sz="2000">
                <a:latin typeface="Times New Roman" panose="02020603050405020304" pitchFamily="18" charset="0"/>
                <a:cs typeface="Times New Roman" panose="02020603050405020304" pitchFamily="18" charset="0"/>
              </a:rPr>
              <a:t>Note that page must be either a valid page number or the value last; any other value for page will result in a 404 error.</a:t>
            </a:r>
          </a:p>
        </p:txBody>
      </p:sp>
    </p:spTree>
    <p:extLst>
      <p:ext uri="{BB962C8B-B14F-4D97-AF65-F5344CB8AC3E}">
        <p14:creationId xmlns:p14="http://schemas.microsoft.com/office/powerpoint/2010/main" val="3368862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MultipleObjectMixin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Attribute:-</a:t>
            </a:r>
          </a:p>
          <a:p>
            <a:pPr marL="0" indent="0">
              <a:buNone/>
            </a:pPr>
            <a:r>
              <a:rPr lang="en-US" sz="2000" err="1">
                <a:latin typeface="Times New Roman" panose="02020603050405020304" pitchFamily="18" charset="0"/>
                <a:cs typeface="Times New Roman" panose="02020603050405020304" pitchFamily="18" charset="0"/>
              </a:rPr>
              <a:t>allow_empty - A boolean specifying whether to display the page if no objects are available. If this is False and no objects are available, the view will raise a 404 instead of displaying an empty page. By default, this is True.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model - The model that this view will display data for. Specifying model = Student is effectively the same as specifying queryset = Student.objects.all(), where objects stands for Student’s default manager.</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queryset - A QuerySet that represents the objects. If provided, the value of queryset supersedes the value provided for model.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ordering - A string or list of strings specifying the ordering to apply to the queryset. Valid values are the same as those for order_by().</a:t>
            </a:r>
          </a:p>
        </p:txBody>
      </p:sp>
    </p:spTree>
    <p:extLst>
      <p:ext uri="{BB962C8B-B14F-4D97-AF65-F5344CB8AC3E}">
        <p14:creationId xmlns:p14="http://schemas.microsoft.com/office/powerpoint/2010/main" val="6775872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MultipleObjectMixin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paginate_by - An integer specifying how many objects should be displayed per page. If this is given, the view will paginate objects with paginate_by objects per page. The view will expect either a page query string parameter (via request.GET) or a page variable specified in the URLconf.</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paginate_orphans - An integer specifying the number of “overflow” objects the last page can contain. This extends the paginate_by limit on the last page by up to paginate_orphans, in order to keep the last page from having a very small number of objects.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page_kwarg - A string specifying the name to use for the page parameter. The view will expect this parameter to be available either as a query string parameter (via request.GET) or as a kwarg variable specified in the URLconf. Defaults to page.</a:t>
            </a:r>
          </a:p>
        </p:txBody>
      </p:sp>
    </p:spTree>
    <p:extLst>
      <p:ext uri="{BB962C8B-B14F-4D97-AF65-F5344CB8AC3E}">
        <p14:creationId xmlns:p14="http://schemas.microsoft.com/office/powerpoint/2010/main" val="1051044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lnSpcReduction="10000"/>
          </a:bodyPr>
          <a:lstStyle>
            <a:defPPr/>
          </a:lstStyle>
          <a:p>
            <a:pPr marL="0" indent="0">
              <a:buNone/>
            </a:pPr>
            <a:r>
              <a:rPr lang="en-US" sz="2000">
                <a:latin typeface="Times New Roman" panose="02020603050405020304" pitchFamily="18" charset="0"/>
                <a:cs typeface="Times New Roman" panose="02020603050405020304" pitchFamily="18" charset="0"/>
              </a:rPr>
              <a:t>create(**kwargs) - A convenience method for creating an object and saving it all in one step. </a:t>
            </a:r>
          </a:p>
          <a:p>
            <a:pPr marL="0" indent="0">
              <a:buNone/>
            </a:pPr>
            <a:r>
              <a:rPr lang="en-US" sz="2000">
                <a:latin typeface="Times New Roman" panose="02020603050405020304" pitchFamily="18" charset="0"/>
                <a:cs typeface="Times New Roman" panose="02020603050405020304" pitchFamily="18" charset="0"/>
              </a:rPr>
              <a:t>Example:- </a:t>
            </a:r>
          </a:p>
          <a:p>
            <a:pPr marL="0" indent="0">
              <a:buNone/>
            </a:pPr>
            <a:r>
              <a:rPr lang="en-US" sz="2000">
                <a:latin typeface="Times New Roman" panose="02020603050405020304" pitchFamily="18" charset="0"/>
                <a:cs typeface="Times New Roman" panose="02020603050405020304" pitchFamily="18" charset="0"/>
              </a:rPr>
              <a:t>s = Student(name='Sameer', roll=112, city='Bokaro', marks=60, pass_date='2020-5-4')</a:t>
            </a:r>
          </a:p>
          <a:p>
            <a:pPr marL="0" indent="0">
              <a:buNone/>
            </a:pPr>
            <a:r>
              <a:rPr lang="en-US" sz="2000" err="1">
                <a:latin typeface="Times New Roman" panose="02020603050405020304" pitchFamily="18" charset="0"/>
                <a:cs typeface="Times New Roman" panose="02020603050405020304" pitchFamily="18" charset="0"/>
              </a:rPr>
              <a:t>s.save(force_insert=True)</a:t>
            </a:r>
          </a:p>
          <a:p>
            <a:pPr marL="0" indent="0">
              <a:buNone/>
            </a:pPr>
            <a:r>
              <a:rPr lang="en-US" sz="2000">
                <a:latin typeface="Times New Roman" panose="02020603050405020304" pitchFamily="18" charset="0"/>
                <a:cs typeface="Times New Roman" panose="02020603050405020304" pitchFamily="18" charset="0"/>
              </a:rPr>
              <a:t>s = Student.objects.create(name='Sameer', roll=112, city='Bokaro', marks=60, pass_date='2020-5-4’)</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get_or_create(defaults=None, **kwargs) - A convenience method for looking up an object with the given kwargs (may be empty if your model has defaults for all fields), creating one if necessary.</a:t>
            </a:r>
          </a:p>
          <a:p>
            <a:pPr marL="0" indent="0">
              <a:buNone/>
            </a:pPr>
            <a:r>
              <a:rPr lang="en-US" sz="2000">
                <a:latin typeface="Times New Roman" panose="02020603050405020304" pitchFamily="18" charset="0"/>
                <a:cs typeface="Times New Roman" panose="02020603050405020304" pitchFamily="18" charset="0"/>
              </a:rPr>
              <a:t>It returns a tuple of (object, created), where object is the retrieved or created object and created is a boolean specifying whether a new object was created.</a:t>
            </a:r>
          </a:p>
          <a:p>
            <a:pPr marL="0" indent="0">
              <a:buNone/>
            </a:pPr>
            <a:r>
              <a:rPr lang="en-US" sz="2000">
                <a:latin typeface="Times New Roman" panose="02020603050405020304" pitchFamily="18" charset="0"/>
                <a:cs typeface="Times New Roman" panose="02020603050405020304" pitchFamily="18" charset="0"/>
              </a:rPr>
              <a:t>Example:-</a:t>
            </a:r>
          </a:p>
          <a:p>
            <a:pPr marL="0" indent="0">
              <a:buNone/>
            </a:pPr>
            <a:r>
              <a:rPr lang="en-US" sz="2000" err="1">
                <a:latin typeface="Times New Roman" panose="02020603050405020304" pitchFamily="18" charset="0"/>
                <a:cs typeface="Times New Roman" panose="02020603050405020304" pitchFamily="18" charset="0"/>
              </a:rPr>
              <a:t>student_data, created = Student.objects.get_or_create(name='Sameer', roll=112, city='Bokaro', marks=60, pass_date='2020-5-4')</a:t>
            </a:r>
          </a:p>
          <a:p>
            <a:pPr marL="0" indent="0">
              <a:buNone/>
            </a:pPr>
            <a:r>
              <a:rPr lang="en-US" sz="2000">
                <a:latin typeface="Times New Roman" panose="02020603050405020304" pitchFamily="18" charset="0"/>
                <a:cs typeface="Times New Roman" panose="02020603050405020304" pitchFamily="18" charset="0"/>
              </a:rPr>
              <a:t>print(student_data, created)</a:t>
            </a:r>
          </a:p>
        </p:txBody>
      </p:sp>
    </p:spTree>
    <p:extLst>
      <p:ext uri="{BB962C8B-B14F-4D97-AF65-F5344CB8AC3E}">
        <p14:creationId xmlns:p14="http://schemas.microsoft.com/office/powerpoint/2010/main" val="29754548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MultipleObjectMixin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paginator_class - The paginator class to be used for pagination. By default, django.core.paginator.Paginator is used. If the custom paginator class doesn’t have the same constructor interface as django.core.paginator.Paginator, you will also need to provide an implementation for get_paginator().</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context_object_name - Designates the name of the variable to use in the context.</a:t>
            </a:r>
          </a:p>
        </p:txBody>
      </p:sp>
    </p:spTree>
    <p:extLst>
      <p:ext uri="{BB962C8B-B14F-4D97-AF65-F5344CB8AC3E}">
        <p14:creationId xmlns:p14="http://schemas.microsoft.com/office/powerpoint/2010/main" val="22551190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MultipleObjectMixin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Methods:-</a:t>
            </a:r>
          </a:p>
          <a:p>
            <a:pPr marL="0" indent="0">
              <a:buNone/>
            </a:pPr>
            <a:r>
              <a:rPr lang="en-US" sz="2000" err="1">
                <a:latin typeface="Times New Roman" panose="02020603050405020304" pitchFamily="18" charset="0"/>
                <a:cs typeface="Times New Roman" panose="02020603050405020304" pitchFamily="18" charset="0"/>
              </a:rPr>
              <a:t>get_queryset() - Get the list of items for this view. This must be an iterable and may be a queryset (in which queryset-specific behavior will be enabled).</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get_ordering() - Returns a string (or iterable of strings) that defines the ordering that will be applied to the queryset.</a:t>
            </a:r>
          </a:p>
          <a:p>
            <a:pPr marL="0" indent="0">
              <a:buNone/>
            </a:pPr>
            <a:r>
              <a:rPr lang="en-US" sz="2000">
                <a:latin typeface="Times New Roman" panose="02020603050405020304" pitchFamily="18" charset="0"/>
                <a:cs typeface="Times New Roman" panose="02020603050405020304" pitchFamily="18" charset="0"/>
              </a:rPr>
              <a:t>Returns ordering by default.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paginate_queryset(queryset, page_size) - Returns a 4-tuple containing (paginator, page, object_list, is_paginated).</a:t>
            </a:r>
          </a:p>
          <a:p>
            <a:pPr marL="0" indent="0">
              <a:buNone/>
            </a:pPr>
            <a:r>
              <a:rPr lang="en-US" sz="2000">
                <a:latin typeface="Times New Roman" panose="02020603050405020304" pitchFamily="18" charset="0"/>
                <a:cs typeface="Times New Roman" panose="02020603050405020304" pitchFamily="18" charset="0"/>
              </a:rPr>
              <a:t>Constructed by paginating queryset into pages of size page_size. If the request contains a page argument, either as a captured URL argument or as a GET argument, object_list will correspond to the objects from that page.</a:t>
            </a:r>
          </a:p>
        </p:txBody>
      </p:sp>
    </p:spTree>
    <p:extLst>
      <p:ext uri="{BB962C8B-B14F-4D97-AF65-F5344CB8AC3E}">
        <p14:creationId xmlns:p14="http://schemas.microsoft.com/office/powerpoint/2010/main" val="690646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MultipleObjectMixin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Methods:-</a:t>
            </a:r>
          </a:p>
          <a:p>
            <a:pPr marL="0" indent="0">
              <a:buNone/>
            </a:pPr>
            <a:r>
              <a:rPr lang="en-US" sz="2000" err="1">
                <a:latin typeface="Times New Roman" panose="02020603050405020304" pitchFamily="18" charset="0"/>
                <a:cs typeface="Times New Roman" panose="02020603050405020304" pitchFamily="18" charset="0"/>
              </a:rPr>
              <a:t>get_paginate_by(queryset) - Returns the number of items to paginate by, or None for no pagination. By default this returns the value of paginate_by.</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get_paginator(queryset, per_page, orphans=0, allow_empty_first_page=True) - Returns an instance of the paginator to use for this view. By default, instantiates an instance of paginator_class.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get_paginate_orphans() - An integer specifying the number of “overflow” objects the last page can contain. By default this returns the value of paginate_orphans.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get_allow_empty() - Return a boolean specifying whether to display the page if no objects are available. If this method returns False and no objects are available, the view will raise a 404 instead of displaying an empty page. By default, this is True.</a:t>
            </a:r>
          </a:p>
        </p:txBody>
      </p:sp>
    </p:spTree>
    <p:extLst>
      <p:ext uri="{BB962C8B-B14F-4D97-AF65-F5344CB8AC3E}">
        <p14:creationId xmlns:p14="http://schemas.microsoft.com/office/powerpoint/2010/main" val="34109919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MultipleObjectMixin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399"/>
            <a:ext cx="10732655" cy="5290127"/>
          </a:xfrm>
        </p:spPr>
        <p:txBody>
          <a:bodyPr>
            <a:noAutofit/>
          </a:bodyPr>
          <a:lstStyle>
            <a:defPPr/>
          </a:lstStyle>
          <a:p>
            <a:pPr marL="0" indent="0">
              <a:buNone/>
            </a:pPr>
            <a:r>
              <a:rPr lang="en-US" sz="1800">
                <a:latin typeface="Times New Roman" panose="02020603050405020304" pitchFamily="18" charset="0"/>
                <a:cs typeface="Times New Roman" panose="02020603050405020304" pitchFamily="18" charset="0"/>
              </a:rPr>
              <a:t>Methods:-</a:t>
            </a:r>
          </a:p>
          <a:p>
            <a:pPr marL="0" indent="0">
              <a:buNone/>
            </a:pPr>
            <a:r>
              <a:rPr lang="en-US" sz="1800" err="1">
                <a:latin typeface="Times New Roman" panose="02020603050405020304" pitchFamily="18" charset="0"/>
                <a:cs typeface="Times New Roman" panose="02020603050405020304" pitchFamily="18" charset="0"/>
              </a:rPr>
              <a:t>get_context_object_name(object_list) - Return the context variable name that will be used to contain the list of data that this view is manipulating. If object_list is a queryset of Django objects and context_object_name is not set, the context name will be the model_name of the model that the queryset is composed from, with postfix '_list' appended. For example, the model Article would have a context object named article_list.</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err="1">
                <a:latin typeface="Times New Roman" panose="02020603050405020304" pitchFamily="18" charset="0"/>
                <a:cs typeface="Times New Roman" panose="02020603050405020304" pitchFamily="18" charset="0"/>
              </a:rPr>
              <a:t>get_context_data(**kwargs) - Returns context data for displaying the list of objects.</a:t>
            </a:r>
          </a:p>
          <a:p>
            <a:pPr marL="0" indent="0">
              <a:buNone/>
            </a:pPr>
            <a:r>
              <a:rPr lang="en-US" sz="1800">
                <a:latin typeface="Times New Roman" panose="02020603050405020304" pitchFamily="18" charset="0"/>
                <a:cs typeface="Times New Roman" panose="02020603050405020304" pitchFamily="18" charset="0"/>
              </a:rPr>
              <a:t>Context</a:t>
            </a:r>
          </a:p>
          <a:p>
            <a:pPr marL="0" indent="0">
              <a:buNone/>
            </a:pPr>
            <a:r>
              <a:rPr lang="en-US" sz="1800" err="1">
                <a:latin typeface="Times New Roman" panose="02020603050405020304" pitchFamily="18" charset="0"/>
                <a:cs typeface="Times New Roman" panose="02020603050405020304" pitchFamily="18" charset="0"/>
              </a:rPr>
              <a:t>object_list: The list of objects that this view is displaying. If context_object_name is specified, that variable will also be set in the context, with the same value as object_list.</a:t>
            </a:r>
          </a:p>
          <a:p>
            <a:pPr marL="0" indent="0">
              <a:buNone/>
            </a:pPr>
            <a:r>
              <a:rPr lang="en-US" sz="1800" err="1">
                <a:latin typeface="Times New Roman" panose="02020603050405020304" pitchFamily="18" charset="0"/>
                <a:cs typeface="Times New Roman" panose="02020603050405020304" pitchFamily="18" charset="0"/>
              </a:rPr>
              <a:t>is_paginated: A boolean representing whether the results are paginated. Specifically, this is set to False if no page size has been specified, or if the available objects do not span multiple pages.</a:t>
            </a:r>
          </a:p>
          <a:p>
            <a:pPr marL="0" indent="0">
              <a:buNone/>
            </a:pPr>
            <a:r>
              <a:rPr lang="en-US" sz="1800">
                <a:latin typeface="Times New Roman" panose="02020603050405020304" pitchFamily="18" charset="0"/>
                <a:cs typeface="Times New Roman" panose="02020603050405020304" pitchFamily="18" charset="0"/>
              </a:rPr>
              <a:t>paginator: An instance of django.core.paginator.Paginator. If the page is not paginated, this context variable will be None.</a:t>
            </a:r>
          </a:p>
          <a:p>
            <a:pPr marL="0" indent="0">
              <a:buNone/>
            </a:pPr>
            <a:r>
              <a:rPr lang="en-US" sz="1800" err="1">
                <a:latin typeface="Times New Roman" panose="02020603050405020304" pitchFamily="18" charset="0"/>
                <a:cs typeface="Times New Roman" panose="02020603050405020304" pitchFamily="18" charset="0"/>
              </a:rPr>
              <a:t>page_obj: An instance of django.core.paginator.Page. If the page is not paginated, this context variable will be None.</a:t>
            </a:r>
          </a:p>
        </p:txBody>
      </p:sp>
    </p:spTree>
    <p:extLst>
      <p:ext uri="{BB962C8B-B14F-4D97-AF65-F5344CB8AC3E}">
        <p14:creationId xmlns:p14="http://schemas.microsoft.com/office/powerpoint/2010/main" val="7723430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sz="4000" b="1" u="sng" err="1">
                <a:latin typeface="Times New Roman" panose="02020603050405020304" pitchFamily="18" charset="0"/>
                <a:cs typeface="Times New Roman" panose="02020603050405020304" pitchFamily="18" charset="0"/>
              </a:rPr>
              <a:t>ListView with Default Template and Context</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0"/>
            <a:ext cx="10515600" cy="5458257"/>
          </a:xfrm>
        </p:spPr>
        <p:txBody>
          <a:bodyPr>
            <a:normAutofit/>
          </a:bodyPr>
          <a:lstStyle>
            <a:defPPr/>
          </a:lstStyle>
          <a:p>
            <a:pPr marL="0" indent="0">
              <a:buNone/>
            </a:pPr>
            <a:r>
              <a:rPr lang="en-US" sz="2000" b="1" u="sng">
                <a:latin typeface="Times New Roman" panose="02020603050405020304" pitchFamily="18" charset="0"/>
                <a:cs typeface="Times New Roman" panose="02020603050405020304" pitchFamily="18" charset="0"/>
              </a:rPr>
              <a:t>views.py</a:t>
            </a:r>
          </a:p>
          <a:p>
            <a:pPr marL="0" indent="0">
              <a:buNone/>
            </a:pPr>
            <a:r>
              <a:rPr lang="en-US" sz="2000">
                <a:latin typeface="Times New Roman" panose="02020603050405020304" pitchFamily="18" charset="0"/>
                <a:cs typeface="Times New Roman" panose="02020603050405020304" pitchFamily="18" charset="0"/>
              </a:rPr>
              <a:t>from django.views.generic.list import ListView</a:t>
            </a:r>
          </a:p>
          <a:p>
            <a:pPr marL="0" indent="0">
              <a:buNone/>
            </a:pPr>
            <a:r>
              <a:rPr lang="en-US" sz="2000">
                <a:latin typeface="Times New Roman" panose="02020603050405020304" pitchFamily="18" charset="0"/>
                <a:cs typeface="Times New Roman" panose="02020603050405020304" pitchFamily="18" charset="0"/>
              </a:rPr>
              <a:t>from .models import Student</a:t>
            </a:r>
          </a:p>
          <a:p>
            <a:pPr marL="0" indent="0">
              <a:buNone/>
            </a:pPr>
            <a:r>
              <a:rPr lang="en-US" sz="2000">
                <a:latin typeface="Times New Roman" panose="02020603050405020304" pitchFamily="18" charset="0"/>
                <a:cs typeface="Times New Roman" panose="02020603050405020304" pitchFamily="18" charset="0"/>
              </a:rPr>
              <a:t>class StudentListView(ListView):</a:t>
            </a:r>
          </a:p>
          <a:p>
            <a:pPr marL="0" indent="0">
              <a:buNone/>
            </a:pPr>
            <a:r>
              <a:rPr lang="en-US" sz="2000">
                <a:latin typeface="Times New Roman" panose="02020603050405020304" pitchFamily="18" charset="0"/>
                <a:cs typeface="Times New Roman" panose="02020603050405020304" pitchFamily="18" charset="0"/>
              </a:rPr>
              <a:t>	model = Student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b="1" u="sng">
                <a:latin typeface="Times New Roman" panose="02020603050405020304" pitchFamily="18" charset="0"/>
                <a:cs typeface="Times New Roman" panose="02020603050405020304" pitchFamily="18" charset="0"/>
              </a:rPr>
              <a:t>urls.py</a:t>
            </a:r>
          </a:p>
          <a:p>
            <a:pPr marL="0" indent="0">
              <a:buNone/>
            </a:pPr>
            <a:r>
              <a:rPr lang="en-US" sz="2000" err="1">
                <a:latin typeface="Times New Roman" panose="02020603050405020304" pitchFamily="18" charset="0"/>
                <a:cs typeface="Times New Roman" panose="02020603050405020304" pitchFamily="18" charset="0"/>
              </a:rPr>
              <a:t>urlpatterns = [  path('student/', views.StudentListView.as_view(), name='student’),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b="1" u="sng">
                <a:latin typeface="Times New Roman" panose="02020603050405020304" pitchFamily="18" charset="0"/>
                <a:cs typeface="Times New Roman" panose="02020603050405020304" pitchFamily="18" charset="0"/>
              </a:rPr>
              <a:t>Default Template</a:t>
            </a:r>
          </a:p>
          <a:p>
            <a:pPr marL="0" indent="0">
              <a:buNone/>
            </a:pPr>
            <a:r>
              <a:rPr lang="en-US" sz="2000">
                <a:latin typeface="Times New Roman" panose="02020603050405020304" pitchFamily="18" charset="0"/>
                <a:cs typeface="Times New Roman" panose="02020603050405020304" pitchFamily="18" charset="0"/>
              </a:rPr>
              <a:t>Syntax:- AppName/ModelClassName_list.html</a:t>
            </a:r>
          </a:p>
          <a:p>
            <a:pPr marL="0" indent="0">
              <a:buNone/>
            </a:pPr>
            <a:r>
              <a:rPr lang="en-US" sz="2000">
                <a:latin typeface="Times New Roman" panose="02020603050405020304" pitchFamily="18" charset="0"/>
                <a:cs typeface="Times New Roman" panose="02020603050405020304" pitchFamily="18" charset="0"/>
              </a:rPr>
              <a:t>Example:- school/student_list.html</a:t>
            </a:r>
          </a:p>
        </p:txBody>
      </p:sp>
      <p:sp>
        <p:nvSpPr>
          <p:cNvPr id="5" name="Rectangle 4">
            <a:extLst>
              <a:ext uri="{FF2B5EF4-FFF2-40B4-BE49-F238E27FC236}">
                <a16:creationId xmlns:a16="http://schemas.microsoft.com/office/drawing/2014/main" id="{5981B139-0285-40A1-ACEB-AE66785F8CA3}"/>
              </a:ext>
            </a:extLst>
          </p:cNvPr>
          <p:cNvSpPr/>
          <p:nvPr/>
        </p:nvSpPr>
        <p:spPr>
          <a:xfrm>
            <a:off x="6439915" y="4435001"/>
            <a:ext cx="3390672" cy="163121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000" b="1" u="sng">
                <a:latin typeface="Times New Roman" panose="02020603050405020304" pitchFamily="18" charset="0"/>
                <a:cs typeface="Times New Roman" panose="02020603050405020304" pitchFamily="18" charset="0"/>
              </a:rPr>
              <a:t>Default Context</a:t>
            </a:r>
          </a:p>
          <a:p>
            <a:pPr>
              <a:lnSpc>
                <a:spcPct val="150000"/>
              </a:lnSpc>
            </a:pPr>
            <a:r>
              <a:rPr lang="en-US" sz="2000">
                <a:latin typeface="Times New Roman" panose="02020603050405020304" pitchFamily="18" charset="0"/>
                <a:cs typeface="Times New Roman" panose="02020603050405020304" pitchFamily="18" charset="0"/>
              </a:rPr>
              <a:t>Syntax:- ModelClassName_list</a:t>
            </a:r>
          </a:p>
          <a:p>
            <a:r>
              <a:rPr lang="en-US" sz="2000">
                <a:latin typeface="Times New Roman" panose="02020603050405020304" pitchFamily="18" charset="0"/>
                <a:cs typeface="Times New Roman" panose="02020603050405020304" pitchFamily="18" charset="0"/>
              </a:rPr>
              <a:t>Example:- student_list</a:t>
            </a:r>
          </a:p>
          <a:p>
            <a:r>
              <a:rPr lang="en-US" sz="2000">
                <a:latin typeface="Times New Roman" panose="02020603050405020304" pitchFamily="18" charset="0"/>
                <a:cs typeface="Times New Roman" panose="02020603050405020304" pitchFamily="18" charset="0"/>
              </a:rPr>
              <a:t>We can also use </a:t>
            </a:r>
            <a:r>
              <a:rPr lang="en-US" sz="2000" b="1" err="1">
                <a:latin typeface="Times New Roman" panose="02020603050405020304" pitchFamily="18" charset="0"/>
                <a:cs typeface="Times New Roman" panose="02020603050405020304" pitchFamily="18" charset="0"/>
              </a:rPr>
              <a:t>object_list</a:t>
            </a:r>
            <a:endParaRPr lang="en-US" sz="2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4397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fontScale="90000"/>
          </a:bodyPr>
          <a:lstStyle>
            <a:defPPr/>
          </a:lstStyle>
          <a:p>
            <a:pPr algn="ctr"/>
            <a:r>
              <a:rPr lang="en-US" b="1" u="sng" err="1">
                <a:latin typeface="Times New Roman" panose="02020603050405020304" pitchFamily="18" charset="0"/>
                <a:cs typeface="Times New Roman" panose="02020603050405020304" pitchFamily="18" charset="0"/>
              </a:rPr>
              <a:t>ListView with Custom Template and Context</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0"/>
            <a:ext cx="10515600" cy="5504439"/>
          </a:xfrm>
        </p:spPr>
        <p:txBody>
          <a:bodyPr>
            <a:normAutofit lnSpcReduction="10000"/>
          </a:bodyPr>
          <a:lstStyle>
            <a:defPPr/>
          </a:lstStyle>
          <a:p>
            <a:pPr marL="0" indent="0">
              <a:buNone/>
            </a:pPr>
            <a:r>
              <a:rPr lang="en-US" sz="2000" b="1" u="sng">
                <a:latin typeface="Times New Roman" panose="02020603050405020304" pitchFamily="18" charset="0"/>
                <a:cs typeface="Times New Roman" panose="02020603050405020304" pitchFamily="18" charset="0"/>
              </a:rPr>
              <a:t>views.py</a:t>
            </a:r>
          </a:p>
          <a:p>
            <a:pPr marL="0" indent="0">
              <a:buNone/>
            </a:pPr>
            <a:r>
              <a:rPr lang="en-US" sz="2000">
                <a:latin typeface="Times New Roman" panose="02020603050405020304" pitchFamily="18" charset="0"/>
                <a:cs typeface="Times New Roman" panose="02020603050405020304" pitchFamily="18" charset="0"/>
              </a:rPr>
              <a:t>from django.views.generic.list import ListView</a:t>
            </a:r>
          </a:p>
          <a:p>
            <a:pPr marL="0" indent="0">
              <a:buNone/>
            </a:pPr>
            <a:r>
              <a:rPr lang="en-US" sz="2000">
                <a:latin typeface="Times New Roman" panose="02020603050405020304" pitchFamily="18" charset="0"/>
                <a:cs typeface="Times New Roman" panose="02020603050405020304" pitchFamily="18" charset="0"/>
              </a:rPr>
              <a:t>from .models import Student</a:t>
            </a:r>
          </a:p>
          <a:p>
            <a:pPr marL="0" indent="0">
              <a:buNone/>
            </a:pPr>
            <a:r>
              <a:rPr lang="en-US" sz="2000">
                <a:latin typeface="Times New Roman" panose="02020603050405020304" pitchFamily="18" charset="0"/>
                <a:cs typeface="Times New Roman" panose="02020603050405020304" pitchFamily="18" charset="0"/>
              </a:rPr>
              <a:t>class StudentListView(ListView):</a:t>
            </a:r>
          </a:p>
          <a:p>
            <a:pPr marL="0" indent="0">
              <a:buNone/>
            </a:pPr>
            <a:r>
              <a:rPr lang="en-US" sz="2000">
                <a:latin typeface="Times New Roman" panose="02020603050405020304" pitchFamily="18" charset="0"/>
                <a:cs typeface="Times New Roman" panose="02020603050405020304" pitchFamily="18" charset="0"/>
              </a:rPr>
              <a:t>	model = Student</a:t>
            </a:r>
          </a:p>
          <a:p>
            <a:pPr marL="0" indent="0">
              <a:buNone/>
            </a:pPr>
            <a:r>
              <a:rPr lang="en-US" sz="2000">
                <a:latin typeface="Times New Roman" panose="02020603050405020304" pitchFamily="18" charset="0"/>
                <a:cs typeface="Times New Roman" panose="02020603050405020304" pitchFamily="18" charset="0"/>
              </a:rPr>
              <a:t>	template_name = ‘school/student.html’</a:t>
            </a:r>
          </a:p>
          <a:p>
            <a:pPr marL="0" indent="0">
              <a:buNone/>
            </a:pPr>
            <a:r>
              <a:rPr lang="en-US" sz="2000">
                <a:latin typeface="Times New Roman" panose="02020603050405020304" pitchFamily="18" charset="0"/>
                <a:cs typeface="Times New Roman" panose="02020603050405020304" pitchFamily="18" charset="0"/>
              </a:rPr>
              <a:t>	context_object_name = ‘students’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b="1" u="sng">
                <a:latin typeface="Times New Roman" panose="02020603050405020304" pitchFamily="18" charset="0"/>
                <a:cs typeface="Times New Roman" panose="02020603050405020304" pitchFamily="18" charset="0"/>
              </a:rPr>
              <a:t>urls.py</a:t>
            </a:r>
          </a:p>
          <a:p>
            <a:pPr marL="0" indent="0">
              <a:buNone/>
            </a:pPr>
            <a:r>
              <a:rPr lang="en-US" sz="2000" err="1">
                <a:latin typeface="Times New Roman" panose="02020603050405020304" pitchFamily="18" charset="0"/>
                <a:cs typeface="Times New Roman" panose="02020603050405020304" pitchFamily="18" charset="0"/>
              </a:rPr>
              <a:t>urlpatterns = [</a:t>
            </a:r>
          </a:p>
          <a:p>
            <a:pPr marL="0" indent="0">
              <a:buNone/>
            </a:pPr>
            <a:r>
              <a:rPr lang="en-US" sz="2000">
                <a:latin typeface="Times New Roman" panose="02020603050405020304" pitchFamily="18" charset="0"/>
                <a:cs typeface="Times New Roman" panose="02020603050405020304" pitchFamily="18" charset="0"/>
              </a:rPr>
              <a:t>	path('student/', views.StudentListView.as_view(), name='student’),  </a:t>
            </a:r>
          </a:p>
          <a:p>
            <a:pPr marL="0" indent="0">
              <a:buNone/>
            </a:pPr>
            <a:r>
              <a:rPr lang="en-US" sz="2000">
                <a:latin typeface="Times New Roman" panose="02020603050405020304" pitchFamily="18" charset="0"/>
                <a:cs typeface="Times New Roman" panose="02020603050405020304" pitchFamily="18" charset="0"/>
              </a:rPr>
              <a:t>]</a:t>
            </a:r>
          </a:p>
          <a:p>
            <a:pPr marL="0" indent="0">
              <a:buNone/>
            </a:pPr>
            <a:r>
              <a:rPr lang="en-US" sz="2000">
                <a:latin typeface="Times New Roman" panose="02020603050405020304" pitchFamily="18" charset="0"/>
                <a:cs typeface="Times New Roman" panose="02020603050405020304" pitchFamily="18" charset="0"/>
              </a:rPr>
              <a:t>Note - </a:t>
            </a:r>
            <a:r>
              <a:rPr lang="en-US" sz="2000" i="1">
                <a:latin typeface="Times New Roman" panose="02020603050405020304" pitchFamily="18" charset="0"/>
                <a:cs typeface="Times New Roman" panose="02020603050405020304" pitchFamily="18" charset="0"/>
              </a:rPr>
              <a:t>school/students.html</a:t>
            </a:r>
            <a:r>
              <a:rPr lang="en-US" sz="2000">
                <a:latin typeface="Times New Roman" panose="02020603050405020304" pitchFamily="18" charset="0"/>
                <a:cs typeface="Times New Roman" panose="02020603050405020304" pitchFamily="18" charset="0"/>
              </a:rPr>
              <a:t>, </a:t>
            </a:r>
            <a:r>
              <a:rPr lang="en-US" sz="2000" i="1">
                <a:latin typeface="Times New Roman" panose="02020603050405020304" pitchFamily="18" charset="0"/>
                <a:cs typeface="Times New Roman" panose="02020603050405020304" pitchFamily="18" charset="0"/>
              </a:rPr>
              <a:t>school/student_list.html </a:t>
            </a:r>
            <a:r>
              <a:rPr lang="en-US" sz="2000">
                <a:latin typeface="Times New Roman" panose="02020603050405020304" pitchFamily="18" charset="0"/>
                <a:cs typeface="Times New Roman" panose="02020603050405020304" pitchFamily="18" charset="0"/>
              </a:rPr>
              <a:t>These both will work</a:t>
            </a:r>
          </a:p>
          <a:p>
            <a:pPr marL="0" indent="0">
              <a:buNone/>
            </a:pPr>
            <a:endParaRPr lang="en-US" sz="2000"/>
          </a:p>
        </p:txBody>
      </p:sp>
      <p:sp>
        <p:nvSpPr>
          <p:cNvPr id="4" name="TextBox 3">
            <a:extLst>
              <a:ext uri="{FF2B5EF4-FFF2-40B4-BE49-F238E27FC236}">
                <a16:creationId xmlns:a16="http://schemas.microsoft.com/office/drawing/2014/main" id="{05C8B1F2-C604-4745-9C19-C778ED0E6341}"/>
              </a:ext>
            </a:extLst>
          </p:cNvPr>
          <p:cNvSpPr txBox="1"/>
          <p:nvPr/>
        </p:nvSpPr>
        <p:spPr>
          <a:xfrm>
            <a:off x="6761018" y="2893414"/>
            <a:ext cx="2677721" cy="400110"/>
          </a:xfrm>
          <a:prstGeom prst="rect">
            <a:avLst/>
          </a:prstGeom>
          <a:ln w="28575"/>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sz="2000">
                <a:latin typeface="Times New Roman" panose="02020603050405020304" pitchFamily="18" charset="0"/>
                <a:cs typeface="Times New Roman" panose="02020603050405020304" pitchFamily="18" charset="0"/>
              </a:rPr>
              <a:t>Custom Template Name</a:t>
            </a:r>
          </a:p>
        </p:txBody>
      </p:sp>
      <p:sp>
        <p:nvSpPr>
          <p:cNvPr id="5" name="TextBox 4">
            <a:extLst>
              <a:ext uri="{FF2B5EF4-FFF2-40B4-BE49-F238E27FC236}">
                <a16:creationId xmlns:a16="http://schemas.microsoft.com/office/drawing/2014/main" id="{154F6CE9-576B-4BF5-A7CE-1F1DF3502959}"/>
              </a:ext>
            </a:extLst>
          </p:cNvPr>
          <p:cNvSpPr txBox="1"/>
          <p:nvPr/>
        </p:nvSpPr>
        <p:spPr>
          <a:xfrm>
            <a:off x="6837769" y="3541754"/>
            <a:ext cx="2524217" cy="400110"/>
          </a:xfrm>
          <a:prstGeom prst="rect">
            <a:avLst/>
          </a:prstGeom>
          <a:ln w="28575"/>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sz="2000">
                <a:latin typeface="Times New Roman" panose="02020603050405020304" pitchFamily="18" charset="0"/>
                <a:cs typeface="Times New Roman" panose="02020603050405020304" pitchFamily="18" charset="0"/>
              </a:rPr>
              <a:t>Custom Context Name</a:t>
            </a:r>
          </a:p>
        </p:txBody>
      </p:sp>
      <p:cxnSp>
        <p:nvCxnSpPr>
          <p:cNvPr id="7" name="Straight Arrow Connector 6">
            <a:extLst>
              <a:ext uri="{FF2B5EF4-FFF2-40B4-BE49-F238E27FC236}">
                <a16:creationId xmlns:a16="http://schemas.microsoft.com/office/drawing/2014/main" id="{12835A94-7703-4214-BE87-B8FC5A3923D7}"/>
              </a:ext>
            </a:extLst>
          </p:cNvPr>
          <p:cNvCxnSpPr>
            <a:stCxn id="4" idx="1"/>
          </p:cNvCxnSpPr>
          <p:nvPr/>
        </p:nvCxnSpPr>
        <p:spPr>
          <a:xfrm flipH="1">
            <a:off x="6022109" y="3093469"/>
            <a:ext cx="738909" cy="166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B76C925-C736-444A-B433-BF90D760DF35}"/>
              </a:ext>
            </a:extLst>
          </p:cNvPr>
          <p:cNvCxnSpPr>
            <a:stCxn id="5" idx="1"/>
          </p:cNvCxnSpPr>
          <p:nvPr/>
        </p:nvCxnSpPr>
        <p:spPr>
          <a:xfrm flipH="1" flipV="1">
            <a:off x="6096000" y="3640968"/>
            <a:ext cx="741769" cy="1008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942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childTnLst>
                    </p:cTn>
                  </p:par>
                  <p:par>
                    <p:cTn id="54" fill="hold" nodeType="clickPar">
                      <p:stCondLst>
                        <p:cond delay="indefinite"/>
                      </p:stCondLst>
                      <p:childTnLst>
                        <p:par>
                          <p:cTn id="55" fill="hold" nodeType="afterGroup">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fade">
                                      <p:cBhvr>
                                        <p:cTn id="58" dur="500"/>
                                        <p:tgtEl>
                                          <p:spTgt spid="3">
                                            <p:txEl>
                                              <p:pRg st="8" end="8"/>
                                            </p:txEl>
                                          </p:spTgt>
                                        </p:tgtEl>
                                      </p:cBhvr>
                                    </p:animEffect>
                                  </p:childTnLst>
                                </p:cTn>
                              </p:par>
                            </p:childTnLst>
                          </p:cTn>
                        </p:par>
                      </p:childTnLst>
                    </p:cTn>
                  </p:par>
                  <p:par>
                    <p:cTn id="59" fill="hold" nodeType="clickPar">
                      <p:stCondLst>
                        <p:cond delay="indefinite"/>
                      </p:stCondLst>
                      <p:childTnLst>
                        <p:par>
                          <p:cTn id="60" fill="hold" nodeType="after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500"/>
                                        <p:tgtEl>
                                          <p:spTgt spid="3">
                                            <p:txEl>
                                              <p:pRg st="9" end="9"/>
                                            </p:txEl>
                                          </p:spTgt>
                                        </p:tgtEl>
                                      </p:cBhvr>
                                    </p:animEffect>
                                  </p:childTnLst>
                                </p:cTn>
                              </p:par>
                            </p:childTnLst>
                          </p:cTn>
                        </p:par>
                      </p:childTnLst>
                    </p:cTn>
                  </p:par>
                  <p:par>
                    <p:cTn id="64" fill="hold" nodeType="clickPar">
                      <p:stCondLst>
                        <p:cond delay="indefinite"/>
                      </p:stCondLst>
                      <p:childTnLst>
                        <p:par>
                          <p:cTn id="65" fill="hold" nodeType="afterGroup">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Effect transition="in" filter="fade">
                                      <p:cBhvr>
                                        <p:cTn id="68" dur="500"/>
                                        <p:tgtEl>
                                          <p:spTgt spid="3">
                                            <p:txEl>
                                              <p:pRg st="10" end="10"/>
                                            </p:txEl>
                                          </p:spTgt>
                                        </p:tgtEl>
                                      </p:cBhvr>
                                    </p:animEffect>
                                  </p:childTnLst>
                                </p:cTn>
                              </p:par>
                            </p:childTnLst>
                          </p:cTn>
                        </p:par>
                      </p:childTnLst>
                    </p:cTn>
                  </p:par>
                  <p:par>
                    <p:cTn id="69" fill="hold" nodeType="clickPar">
                      <p:stCondLst>
                        <p:cond delay="indefinite"/>
                      </p:stCondLst>
                      <p:childTnLst>
                        <p:par>
                          <p:cTn id="70" fill="hold" nodeType="afterGroup">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fade">
                                      <p:cBhvr>
                                        <p:cTn id="73" dur="500"/>
                                        <p:tgtEl>
                                          <p:spTgt spid="3">
                                            <p:txEl>
                                              <p:pRg st="11" end="11"/>
                                            </p:txEl>
                                          </p:spTgt>
                                        </p:tgtEl>
                                      </p:cBhvr>
                                    </p:animEffect>
                                  </p:childTnLst>
                                </p:cTn>
                              </p:par>
                            </p:childTnLst>
                          </p:cTn>
                        </p:par>
                      </p:childTnLst>
                    </p:cTn>
                  </p:par>
                  <p:par>
                    <p:cTn id="74" fill="hold" nodeType="clickPar">
                      <p:stCondLst>
                        <p:cond delay="indefinite"/>
                      </p:stCondLst>
                      <p:childTnLst>
                        <p:par>
                          <p:cTn id="75" fill="hold" nodeType="afterGroup">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3">
                                            <p:txEl>
                                              <p:pRg st="12" end="12"/>
                                            </p:txEl>
                                          </p:spTgt>
                                        </p:tgtEl>
                                        <p:attrNameLst>
                                          <p:attrName>style.visibility</p:attrName>
                                        </p:attrNameLst>
                                      </p:cBhvr>
                                      <p:to>
                                        <p:strVal val="visible"/>
                                      </p:to>
                                    </p:set>
                                    <p:animEffect transition="in" filter="fade">
                                      <p:cBhvr>
                                        <p:cTn id="78"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DetailView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django.views.generic.detail.DetailView</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While this view is executing, self.object will contain the object that the view is operating upon.</a:t>
            </a:r>
          </a:p>
          <a:p>
            <a:pPr marL="0" indent="0">
              <a:buNone/>
            </a:pPr>
            <a:r>
              <a:rPr lang="en-US" sz="2000">
                <a:latin typeface="Times New Roman" panose="02020603050405020304" pitchFamily="18" charset="0"/>
                <a:cs typeface="Times New Roman" panose="02020603050405020304" pitchFamily="18" charset="0"/>
              </a:rPr>
              <a:t>This view inherits methods and attributes from the following views:</a:t>
            </a:r>
          </a:p>
          <a:p>
            <a:r>
              <a:rPr lang="en-US" sz="2000" err="1">
                <a:latin typeface="Times New Roman" panose="02020603050405020304" pitchFamily="18" charset="0"/>
                <a:cs typeface="Times New Roman" panose="02020603050405020304" pitchFamily="18" charset="0"/>
              </a:rPr>
              <a:t>django.views.generic.detail.SingleObjectTemplateResponseMixin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django.views.generic.base.TemplateResponseMixin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django.views.generic.detail.BaseDetailView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django.views.generic.detail.SingleObjectMixin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django.views.generic.base.View</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6737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SingleObjectTemplateResponseMixin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django.views.generic.detail.SingleObjectTemplateResponseMixin</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A mixin class that performs template-based response rendering for views that operate upon a single object instance. Requires that the view it is mixed with provides self.object, the object instance that the view is operating on. self.object will usually be, but is not required to be, an instance of a Django model. It may be None if the view is in the process of constructing a new instance.</a:t>
            </a:r>
          </a:p>
          <a:p>
            <a:pPr marL="0" indent="0">
              <a:buNone/>
            </a:pPr>
            <a:r>
              <a:rPr lang="en-US" sz="2000">
                <a:latin typeface="Times New Roman" panose="02020603050405020304" pitchFamily="18" charset="0"/>
                <a:cs typeface="Times New Roman" panose="02020603050405020304" pitchFamily="18" charset="0"/>
              </a:rPr>
              <a:t>This view inherits methods and attributes from the following views:</a:t>
            </a:r>
          </a:p>
          <a:p>
            <a:r>
              <a:rPr lang="en-US" sz="2000" err="1">
                <a:latin typeface="Times New Roman" panose="02020603050405020304" pitchFamily="18" charset="0"/>
                <a:cs typeface="Times New Roman" panose="02020603050405020304" pitchFamily="18" charset="0"/>
              </a:rPr>
              <a:t>django.views.generic.base.TemplateResponseMixin</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5302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SingleObjectTemplateResponseMixin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399"/>
            <a:ext cx="10732655" cy="5336309"/>
          </a:xfrm>
        </p:spPr>
        <p:txBody>
          <a:bodyPr>
            <a:normAutofit lnSpcReduction="10000"/>
          </a:bodyPr>
          <a:lstStyle>
            <a:defPPr/>
          </a:lstStyle>
          <a:p>
            <a:pPr marL="0" indent="0">
              <a:buNone/>
            </a:pPr>
            <a:r>
              <a:rPr lang="en-US" sz="2000">
                <a:latin typeface="Times New Roman" panose="02020603050405020304" pitchFamily="18" charset="0"/>
                <a:cs typeface="Times New Roman" panose="02020603050405020304" pitchFamily="18" charset="0"/>
              </a:rPr>
              <a:t>Attribute:-</a:t>
            </a:r>
          </a:p>
          <a:p>
            <a:pPr marL="0" indent="0">
              <a:buNone/>
            </a:pPr>
            <a:r>
              <a:rPr lang="en-US" sz="2000" err="1">
                <a:latin typeface="Times New Roman" panose="02020603050405020304" pitchFamily="18" charset="0"/>
                <a:cs typeface="Times New Roman" panose="02020603050405020304" pitchFamily="18" charset="0"/>
              </a:rPr>
              <a:t>template_name_field - The field on the current object instance that can be used to determine the name of a candidate template. If either template_name_field itself or the value of the template_name_field on the current object instance is None, the object will not be used for a candidate template name.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template_name_suffix - The suffix to append to the auto-generated candidate template name. Default suffix is _detail.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Method:-</a:t>
            </a:r>
          </a:p>
          <a:p>
            <a:pPr marL="0" indent="0">
              <a:buNone/>
            </a:pPr>
            <a:r>
              <a:rPr lang="en-US" sz="2000" err="1">
                <a:latin typeface="Times New Roman" panose="02020603050405020304" pitchFamily="18" charset="0"/>
                <a:cs typeface="Times New Roman" panose="02020603050405020304" pitchFamily="18" charset="0"/>
              </a:rPr>
              <a:t>get_template_names()- Returns a list of candidate template names. Returns the following list:</a:t>
            </a:r>
          </a:p>
          <a:p>
            <a:pPr marL="0" indent="0">
              <a:buNone/>
            </a:pPr>
            <a:r>
              <a:rPr lang="en-US" sz="2000">
                <a:latin typeface="Times New Roman" panose="02020603050405020304" pitchFamily="18" charset="0"/>
                <a:cs typeface="Times New Roman" panose="02020603050405020304" pitchFamily="18" charset="0"/>
              </a:rPr>
              <a:t>the value of template_name on the view (if provided)</a:t>
            </a:r>
          </a:p>
          <a:p>
            <a:pPr marL="0" indent="0">
              <a:buNone/>
            </a:pPr>
            <a:r>
              <a:rPr lang="en-US" sz="2000">
                <a:latin typeface="Times New Roman" panose="02020603050405020304" pitchFamily="18" charset="0"/>
                <a:cs typeface="Times New Roman" panose="02020603050405020304" pitchFamily="18" charset="0"/>
              </a:rPr>
              <a:t>the contents of the template_name_field field on the object instance that the view is operating upon (if available)</a:t>
            </a:r>
          </a:p>
          <a:p>
            <a:pPr marL="0" indent="0">
              <a:buNone/>
            </a:pPr>
            <a:r>
              <a:rPr lang="en-US" sz="2000">
                <a:latin typeface="Times New Roman" panose="02020603050405020304" pitchFamily="18" charset="0"/>
                <a:cs typeface="Times New Roman" panose="02020603050405020304" pitchFamily="18" charset="0"/>
              </a:rPr>
              <a:t>&lt;app_label&gt;/&lt;model_name&gt;&lt;template_name_suffix&gt;.html</a:t>
            </a:r>
          </a:p>
        </p:txBody>
      </p:sp>
    </p:spTree>
    <p:extLst>
      <p:ext uri="{BB962C8B-B14F-4D97-AF65-F5344CB8AC3E}">
        <p14:creationId xmlns:p14="http://schemas.microsoft.com/office/powerpoint/2010/main" val="3984160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SingleObjectMixin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lnSpcReduction="10000"/>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django.views.generic.detail.SingleObjectMixin</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Provides a mechanism for looking up an object associated with the current HTTP request.</a:t>
            </a:r>
          </a:p>
          <a:p>
            <a:pPr marL="0" indent="0">
              <a:buNone/>
            </a:pPr>
            <a:r>
              <a:rPr lang="en-US" sz="2000">
                <a:latin typeface="Times New Roman" panose="02020603050405020304" pitchFamily="18" charset="0"/>
                <a:cs typeface="Times New Roman" panose="02020603050405020304" pitchFamily="18" charset="0"/>
              </a:rPr>
              <a:t>Attribute:-</a:t>
            </a:r>
          </a:p>
          <a:p>
            <a:pPr marL="0" indent="0">
              <a:buNone/>
            </a:pPr>
            <a:r>
              <a:rPr lang="en-US" sz="2000">
                <a:latin typeface="Times New Roman" panose="02020603050405020304" pitchFamily="18" charset="0"/>
                <a:cs typeface="Times New Roman" panose="02020603050405020304" pitchFamily="18" charset="0"/>
              </a:rPr>
              <a:t>model - The model that this view will display data for. Specifying model = Student is effectively the same as specifying queryset = Student.objects.all(), where objects stands for Student’s default manager.</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queryset - A QuerySet that represents the objects. If provided, the value of queryset supersedes the value provided for model.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slug_field - The name of the field on the model that contains the slug. By default, slug_field is 'slug'.</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slug_url_kwarg - The name of the URLConf keyword argument that contains the slug. By default, slug_url_kwarg is 'slug'.</a:t>
            </a:r>
          </a:p>
        </p:txBody>
      </p:sp>
    </p:spTree>
    <p:extLst>
      <p:ext uri="{BB962C8B-B14F-4D97-AF65-F5344CB8AC3E}">
        <p14:creationId xmlns:p14="http://schemas.microsoft.com/office/powerpoint/2010/main" val="29480436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update(**kwargs) - Performs an SQL update query for the specified fields, and returns the number of rows matched (which may not be equal to the number of rows updated if some rows already have the new value).</a:t>
            </a:r>
          </a:p>
          <a:p>
            <a:pPr marL="0" indent="0">
              <a:buNone/>
            </a:pPr>
            <a:r>
              <a:rPr lang="en-US" sz="2000">
                <a:latin typeface="Times New Roman" panose="02020603050405020304" pitchFamily="18" charset="0"/>
                <a:cs typeface="Times New Roman" panose="02020603050405020304" pitchFamily="18" charset="0"/>
              </a:rPr>
              <a:t>Example:- </a:t>
            </a:r>
          </a:p>
          <a:p>
            <a:pPr marL="0" indent="0">
              <a:buNone/>
            </a:pPr>
            <a:r>
              <a:rPr lang="en-US" sz="2000" err="1">
                <a:latin typeface="Times New Roman" panose="02020603050405020304" pitchFamily="18" charset="0"/>
                <a:cs typeface="Times New Roman" panose="02020603050405020304" pitchFamily="18" charset="0"/>
              </a:rPr>
              <a:t>student_data = Student.objects.filter(id=12).update(name='Kabir', marks=80)</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Update student’s city Pass who has marks 60</a:t>
            </a:r>
          </a:p>
          <a:p>
            <a:pPr marL="0" indent="0">
              <a:buNone/>
            </a:pPr>
            <a:r>
              <a:rPr lang="en-US" sz="2000" err="1">
                <a:latin typeface="Times New Roman" panose="02020603050405020304" pitchFamily="18" charset="0"/>
                <a:cs typeface="Times New Roman" panose="02020603050405020304" pitchFamily="18" charset="0"/>
              </a:rPr>
              <a:t>student_data = Student.objects.filter(marks=60).update(city='Pass’)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student_data = Student.objects.get(id=12).update(name='Kabir', marks=80)</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8420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2" presetClass="exit" presetSubtype="4" fill="hold" nodeType="clickEffect">
                                  <p:stCondLst>
                                    <p:cond delay="0"/>
                                  </p:stCondLst>
                                  <p:childTnLst>
                                    <p:anim calcmode="lin" valueType="num">
                                      <p:cBhvr additive="base">
                                        <p:cTn id="36" dur="500"/>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7" dur="500"/>
                                        <p:tgtEl>
                                          <p:spTgt spid="3">
                                            <p:txEl>
                                              <p:pRg st="7" end="7"/>
                                            </p:txEl>
                                          </p:spTgt>
                                        </p:tgtEl>
                                        <p:attrNameLst>
                                          <p:attrName>ppt_y</p:attrName>
                                        </p:attrNameLst>
                                      </p:cBhvr>
                                      <p:tavLst>
                                        <p:tav tm="0">
                                          <p:val>
                                            <p:strVal val="ppt_y"/>
                                          </p:val>
                                        </p:tav>
                                        <p:tav tm="100000">
                                          <p:val>
                                            <p:strVal val="1+ppt_h/2"/>
                                          </p:val>
                                        </p:tav>
                                      </p:tavLst>
                                    </p:anim>
                                    <p:set>
                                      <p:cBhvr>
                                        <p:cTn id="38" dur="1" fill="hold">
                                          <p:stCondLst>
                                            <p:cond delay="499"/>
                                          </p:stCondLst>
                                        </p:cTn>
                                        <p:tgtEl>
                                          <p:spTgt spid="3">
                                            <p:txEl>
                                              <p:pRg st="7" end="7"/>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SingleObjectMixin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Attribute:-</a:t>
            </a:r>
          </a:p>
          <a:p>
            <a:pPr marL="0" indent="0">
              <a:buNone/>
            </a:pPr>
            <a:r>
              <a:rPr lang="en-US" sz="2000" err="1">
                <a:latin typeface="Times New Roman" panose="02020603050405020304" pitchFamily="18" charset="0"/>
                <a:cs typeface="Times New Roman" panose="02020603050405020304" pitchFamily="18" charset="0"/>
              </a:rPr>
              <a:t>pk_url_kwarg - The name of the URLConf keyword argument that contains the primary key. By default, pk_url_kwarg is 'pk'.</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context_object_name - Designates the name of the variable to use in the context.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query_pk_and_slug - If True, causes get_object() to perform its lookup using both the primary key and the slug. Defaults to False.</a:t>
            </a:r>
          </a:p>
        </p:txBody>
      </p:sp>
    </p:spTree>
    <p:extLst>
      <p:ext uri="{BB962C8B-B14F-4D97-AF65-F5344CB8AC3E}">
        <p14:creationId xmlns:p14="http://schemas.microsoft.com/office/powerpoint/2010/main" val="3593407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SingleObjectMixin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lnSpcReduction="10000"/>
          </a:bodyPr>
          <a:lstStyle>
            <a:defPPr/>
          </a:lstStyle>
          <a:p>
            <a:pPr marL="0" indent="0">
              <a:buNone/>
            </a:pPr>
            <a:r>
              <a:rPr lang="en-US" sz="2000">
                <a:latin typeface="Times New Roman" panose="02020603050405020304" pitchFamily="18" charset="0"/>
                <a:cs typeface="Times New Roman" panose="02020603050405020304" pitchFamily="18" charset="0"/>
              </a:rPr>
              <a:t>Methods:-</a:t>
            </a:r>
          </a:p>
          <a:p>
            <a:pPr marL="0" indent="0">
              <a:buNone/>
            </a:pPr>
            <a:r>
              <a:rPr lang="en-US" sz="2000" err="1">
                <a:latin typeface="Times New Roman" panose="02020603050405020304" pitchFamily="18" charset="0"/>
                <a:cs typeface="Times New Roman" panose="02020603050405020304" pitchFamily="18" charset="0"/>
              </a:rPr>
              <a:t>get_object(queryset=None) - Returns the single object that this view will display. If queryset is provided, that queryset will be used as the source of objects; otherwise, get_queryset() will be used. get_object() looks for a pk_url_kwarg argument in the arguments to the view; if this argument is found, this method performs a primary-key based lookup using that value. If this argument is not found, it looks for a slug_url_kwarg argument, and performs a slug lookup using the slug_field.</a:t>
            </a:r>
          </a:p>
          <a:p>
            <a:pPr marL="0" indent="0">
              <a:buNone/>
            </a:pPr>
            <a:r>
              <a:rPr lang="en-US" sz="2000">
                <a:latin typeface="Times New Roman" panose="02020603050405020304" pitchFamily="18" charset="0"/>
                <a:cs typeface="Times New Roman" panose="02020603050405020304" pitchFamily="18" charset="0"/>
              </a:rPr>
              <a:t>When query_pk_and_slug is True, get_object() will perform its lookup using both the primary key and the slug.</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get_queryset() - Returns the queryset that will be used to retrieve the object that this view will display. By default, get_queryset() returns the value of the queryset attribute if it is set, otherwise it constructs a QuerySet by calling the all() method on the model attribute’s default manager.</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get_slug_field() - Returns the name of a slug field to be used to look up by slug. By default this returns the value of slug_field.</a:t>
            </a:r>
          </a:p>
        </p:txBody>
      </p:sp>
    </p:spTree>
    <p:extLst>
      <p:ext uri="{BB962C8B-B14F-4D97-AF65-F5344CB8AC3E}">
        <p14:creationId xmlns:p14="http://schemas.microsoft.com/office/powerpoint/2010/main" val="14830148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SingleObjectMixin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Methods:-</a:t>
            </a:r>
          </a:p>
          <a:p>
            <a:pPr marL="0" indent="0">
              <a:buNone/>
            </a:pPr>
            <a:r>
              <a:rPr lang="en-US" sz="2000" err="1">
                <a:latin typeface="Times New Roman" panose="02020603050405020304" pitchFamily="18" charset="0"/>
                <a:cs typeface="Times New Roman" panose="02020603050405020304" pitchFamily="18" charset="0"/>
              </a:rPr>
              <a:t>get_context_object_name(obj) - Return the context variable name that will be used to contain the data that this view is manipulating. If context_object_name is not set, the context name will be constructed from the model_name of the model that the queryset is composed from. For example, the model Article would have context object named 'article'.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get_context_data(**kwargs) - Returns context data for displaying the object.</a:t>
            </a:r>
          </a:p>
          <a:p>
            <a:pPr marL="0" indent="0">
              <a:buNone/>
            </a:pPr>
            <a:r>
              <a:rPr lang="en-US" sz="2000">
                <a:latin typeface="Times New Roman" panose="02020603050405020304" pitchFamily="18" charset="0"/>
                <a:cs typeface="Times New Roman" panose="02020603050405020304" pitchFamily="18" charset="0"/>
              </a:rPr>
              <a:t>The base implementation of this method requires that the self.object attribute be set by the view (even if None). Be sure to do this if you are using this mixin without one of the built-in views that does so.</a:t>
            </a:r>
          </a:p>
          <a:p>
            <a:pPr marL="0" indent="0">
              <a:buNone/>
            </a:pPr>
            <a:r>
              <a:rPr lang="en-US" sz="2000">
                <a:latin typeface="Times New Roman" panose="02020603050405020304" pitchFamily="18" charset="0"/>
                <a:cs typeface="Times New Roman" panose="02020603050405020304" pitchFamily="18" charset="0"/>
              </a:rPr>
              <a:t>It returns a dictionary with these contents:</a:t>
            </a:r>
          </a:p>
          <a:p>
            <a:pPr marL="0" indent="0">
              <a:buNone/>
            </a:pPr>
            <a:r>
              <a:rPr lang="en-US" sz="2000">
                <a:latin typeface="Times New Roman" panose="02020603050405020304" pitchFamily="18" charset="0"/>
                <a:cs typeface="Times New Roman" panose="02020603050405020304" pitchFamily="18" charset="0"/>
              </a:rPr>
              <a:t>object: The object that this view is displaying (self.object).</a:t>
            </a:r>
          </a:p>
          <a:p>
            <a:pPr marL="0" indent="0">
              <a:buNone/>
            </a:pPr>
            <a:r>
              <a:rPr lang="en-US" sz="2000" err="1">
                <a:latin typeface="Times New Roman" panose="02020603050405020304" pitchFamily="18" charset="0"/>
                <a:cs typeface="Times New Roman" panose="02020603050405020304" pitchFamily="18" charset="0"/>
              </a:rPr>
              <a:t>context_object_name: self.object will also be stored under the name returned by get_context_object_name(), which defaults to the lowercased version of the model name.</a:t>
            </a:r>
          </a:p>
        </p:txBody>
      </p:sp>
    </p:spTree>
    <p:extLst>
      <p:ext uri="{BB962C8B-B14F-4D97-AF65-F5344CB8AC3E}">
        <p14:creationId xmlns:p14="http://schemas.microsoft.com/office/powerpoint/2010/main" val="5344828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fontScale="90000"/>
          </a:bodyPr>
          <a:lstStyle>
            <a:defPPr/>
          </a:lstStyle>
          <a:p>
            <a:pPr algn="ctr"/>
            <a:r>
              <a:rPr lang="en-US" b="1" u="sng" err="1">
                <a:latin typeface="Times New Roman" panose="02020603050405020304" pitchFamily="18" charset="0"/>
                <a:cs typeface="Times New Roman" panose="02020603050405020304" pitchFamily="18" charset="0"/>
              </a:rPr>
              <a:t>DetailView with Default Template &amp; Context</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082814"/>
          </a:xfrm>
        </p:spPr>
        <p:txBody>
          <a:bodyPr>
            <a:normAutofit fontScale="92500" lnSpcReduction="10000"/>
          </a:bodyPr>
          <a:lstStyle>
            <a:defPPr/>
          </a:lstStyle>
          <a:p>
            <a:pPr marL="0" indent="0">
              <a:buNone/>
            </a:pPr>
            <a:r>
              <a:rPr lang="en-US" sz="2000" b="1" u="sng"/>
              <a:t>views.py</a:t>
            </a:r>
          </a:p>
          <a:p>
            <a:pPr marL="0" indent="0">
              <a:buNone/>
            </a:pPr>
            <a:r>
              <a:rPr lang="en-US" sz="2000"/>
              <a:t>from django.views.generic.detail import DetailView</a:t>
            </a:r>
          </a:p>
          <a:p>
            <a:pPr marL="0" indent="0">
              <a:buNone/>
            </a:pPr>
            <a:r>
              <a:rPr lang="en-US" sz="2000"/>
              <a:t>from .models import Student</a:t>
            </a:r>
          </a:p>
          <a:p>
            <a:pPr marL="0" indent="0">
              <a:buNone/>
            </a:pPr>
            <a:r>
              <a:rPr lang="en-US" sz="2000"/>
              <a:t>class StudentDetailView(DetailView):</a:t>
            </a:r>
          </a:p>
          <a:p>
            <a:pPr marL="0" indent="0">
              <a:buNone/>
            </a:pPr>
            <a:r>
              <a:rPr lang="en-US" sz="2000"/>
              <a:t>	model = Student</a:t>
            </a:r>
          </a:p>
          <a:p>
            <a:pPr marL="0" indent="0">
              <a:buNone/>
            </a:pPr>
            <a:endParaRPr lang="en-US" sz="2000"/>
          </a:p>
          <a:p>
            <a:pPr marL="0" indent="0">
              <a:buNone/>
            </a:pPr>
            <a:r>
              <a:rPr lang="en-US" sz="2000" b="1" u="sng"/>
              <a:t>urls.py</a:t>
            </a:r>
          </a:p>
          <a:p>
            <a:pPr marL="0" indent="0">
              <a:buNone/>
            </a:pPr>
            <a:r>
              <a:rPr lang="en-US" sz="2000" err="1"/>
              <a:t>urlpatterns = [    path('student/&lt;int:pk&gt;', views.StudentDetailView.as_view(), name='student’),    ]</a:t>
            </a:r>
          </a:p>
          <a:p>
            <a:pPr marL="0" indent="0">
              <a:buNone/>
            </a:pPr>
            <a:endParaRPr lang="en-US" sz="2000"/>
          </a:p>
          <a:p>
            <a:pPr marL="0" indent="0">
              <a:buNone/>
            </a:pPr>
            <a:r>
              <a:rPr lang="en-US" sz="2000" b="1" u="sng">
                <a:latin typeface="Times New Roman" panose="02020603050405020304" pitchFamily="18" charset="0"/>
                <a:cs typeface="Times New Roman" panose="02020603050405020304" pitchFamily="18" charset="0"/>
              </a:rPr>
              <a:t>Default Template</a:t>
            </a:r>
          </a:p>
          <a:p>
            <a:pPr marL="0" indent="0">
              <a:buNone/>
            </a:pPr>
            <a:r>
              <a:rPr lang="en-US" sz="2000">
                <a:latin typeface="Times New Roman" panose="02020603050405020304" pitchFamily="18" charset="0"/>
                <a:cs typeface="Times New Roman" panose="02020603050405020304" pitchFamily="18" charset="0"/>
              </a:rPr>
              <a:t>Syntax:- AppName/ModelClassName_detail.html</a:t>
            </a:r>
          </a:p>
          <a:p>
            <a:pPr marL="0" indent="0">
              <a:buNone/>
            </a:pPr>
            <a:r>
              <a:rPr lang="en-US" sz="2000">
                <a:latin typeface="Times New Roman" panose="02020603050405020304" pitchFamily="18" charset="0"/>
                <a:cs typeface="Times New Roman" panose="02020603050405020304" pitchFamily="18" charset="0"/>
              </a:rPr>
              <a:t>Example:- school/student_detail.html</a:t>
            </a:r>
          </a:p>
        </p:txBody>
      </p:sp>
      <p:sp>
        <p:nvSpPr>
          <p:cNvPr id="4" name="Rectangle 3">
            <a:extLst>
              <a:ext uri="{FF2B5EF4-FFF2-40B4-BE49-F238E27FC236}">
                <a16:creationId xmlns:a16="http://schemas.microsoft.com/office/drawing/2014/main" id="{BBD6A66B-4722-49BF-A178-CEDC4375147F}"/>
              </a:ext>
            </a:extLst>
          </p:cNvPr>
          <p:cNvSpPr/>
          <p:nvPr/>
        </p:nvSpPr>
        <p:spPr>
          <a:xfrm>
            <a:off x="6827842" y="4536601"/>
            <a:ext cx="2951449" cy="132343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2000" b="1" u="sng">
                <a:latin typeface="Times New Roman" panose="02020603050405020304" pitchFamily="18" charset="0"/>
                <a:cs typeface="Times New Roman" panose="02020603050405020304" pitchFamily="18" charset="0"/>
              </a:rPr>
              <a:t>Default Context</a:t>
            </a:r>
          </a:p>
          <a:p>
            <a:pPr>
              <a:lnSpc>
                <a:spcPct val="150000"/>
              </a:lnSpc>
            </a:pPr>
            <a:r>
              <a:rPr lang="en-US" sz="2000">
                <a:latin typeface="Times New Roman" panose="02020603050405020304" pitchFamily="18" charset="0"/>
                <a:cs typeface="Times New Roman" panose="02020603050405020304" pitchFamily="18" charset="0"/>
              </a:rPr>
              <a:t>Syntax:- ModelClassName</a:t>
            </a:r>
          </a:p>
          <a:p>
            <a:r>
              <a:rPr lang="en-US" sz="2000">
                <a:latin typeface="Times New Roman" panose="02020603050405020304" pitchFamily="18" charset="0"/>
                <a:cs typeface="Times New Roman" panose="02020603050405020304" pitchFamily="18" charset="0"/>
              </a:rPr>
              <a:t>Example:= student</a:t>
            </a:r>
          </a:p>
        </p:txBody>
      </p:sp>
    </p:spTree>
    <p:extLst>
      <p:ext uri="{BB962C8B-B14F-4D97-AF65-F5344CB8AC3E}">
        <p14:creationId xmlns:p14="http://schemas.microsoft.com/office/powerpoint/2010/main" val="23351588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fontScale="90000"/>
          </a:bodyPr>
          <a:lstStyle>
            <a:defPPr/>
          </a:lstStyle>
          <a:p>
            <a:pPr algn="ctr"/>
            <a:r>
              <a:rPr lang="en-US" b="1" u="sng" err="1">
                <a:latin typeface="Times New Roman" panose="02020603050405020304" pitchFamily="18" charset="0"/>
                <a:cs typeface="Times New Roman" panose="02020603050405020304" pitchFamily="18" charset="0"/>
              </a:rPr>
              <a:t>DetailView with Custom Template &amp; Context</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082814"/>
          </a:xfrm>
        </p:spPr>
        <p:txBody>
          <a:bodyPr>
            <a:normAutofit fontScale="92500" lnSpcReduction="10000"/>
          </a:bodyPr>
          <a:lstStyle>
            <a:defPPr/>
          </a:lstStyle>
          <a:p>
            <a:pPr marL="0" indent="0">
              <a:buNone/>
            </a:pPr>
            <a:r>
              <a:rPr lang="en-US" sz="2000" b="1" u="sng"/>
              <a:t>views.py</a:t>
            </a:r>
          </a:p>
          <a:p>
            <a:pPr marL="0" indent="0">
              <a:buNone/>
            </a:pPr>
            <a:r>
              <a:rPr lang="en-US" sz="2000"/>
              <a:t>from django.views.generic.detail import DetailView</a:t>
            </a:r>
          </a:p>
          <a:p>
            <a:pPr marL="0" indent="0">
              <a:buNone/>
            </a:pPr>
            <a:r>
              <a:rPr lang="en-US" sz="2000"/>
              <a:t>from .models import Student</a:t>
            </a:r>
          </a:p>
          <a:p>
            <a:pPr marL="0" indent="0">
              <a:buNone/>
            </a:pPr>
            <a:r>
              <a:rPr lang="en-US" sz="2000"/>
              <a:t>class StudentDetailView(DetailView):</a:t>
            </a:r>
          </a:p>
          <a:p>
            <a:pPr marL="0" indent="0">
              <a:buNone/>
            </a:pPr>
            <a:r>
              <a:rPr lang="en-US" sz="2000"/>
              <a:t>	model = Student</a:t>
            </a:r>
          </a:p>
          <a:p>
            <a:pPr marL="0" indent="0">
              <a:buNone/>
            </a:pPr>
            <a:r>
              <a:rPr lang="en-US" sz="2000"/>
              <a:t>	template_name = ‘school/student.html’</a:t>
            </a:r>
          </a:p>
          <a:p>
            <a:pPr marL="0" indent="0">
              <a:buNone/>
            </a:pPr>
            <a:r>
              <a:rPr lang="en-US" sz="2000"/>
              <a:t>	context_object_name = ‘student’</a:t>
            </a:r>
          </a:p>
          <a:p>
            <a:pPr marL="0" indent="0">
              <a:buNone/>
            </a:pPr>
            <a:endParaRPr lang="en-US" sz="2000"/>
          </a:p>
          <a:p>
            <a:pPr marL="0" indent="0">
              <a:buNone/>
            </a:pPr>
            <a:r>
              <a:rPr lang="en-US" sz="2000" b="1" u="sng"/>
              <a:t>urls.py</a:t>
            </a:r>
          </a:p>
          <a:p>
            <a:pPr marL="0" indent="0">
              <a:buNone/>
            </a:pPr>
            <a:r>
              <a:rPr lang="en-US" sz="2000" err="1"/>
              <a:t>urlpatterns = [</a:t>
            </a:r>
          </a:p>
          <a:p>
            <a:pPr marL="0" indent="0">
              <a:buNone/>
            </a:pPr>
            <a:r>
              <a:rPr lang="en-US" sz="2000"/>
              <a:t>	 path('student/&lt;int:pk&gt;', views.StudentDetailView.as_view(), name='student’), </a:t>
            </a:r>
          </a:p>
          <a:p>
            <a:pPr marL="0" indent="0">
              <a:buNone/>
            </a:pPr>
            <a:r>
              <a:rPr lang="en-US" sz="2000"/>
              <a:t>]</a:t>
            </a:r>
          </a:p>
          <a:p>
            <a:pPr marL="0" indent="0">
              <a:buNone/>
            </a:pPr>
            <a:endParaRPr lang="en-US" sz="2000"/>
          </a:p>
        </p:txBody>
      </p:sp>
      <p:sp>
        <p:nvSpPr>
          <p:cNvPr id="4" name="TextBox 3">
            <a:extLst>
              <a:ext uri="{FF2B5EF4-FFF2-40B4-BE49-F238E27FC236}">
                <a16:creationId xmlns:a16="http://schemas.microsoft.com/office/drawing/2014/main" id="{DC5C0C2F-C510-40AD-A198-6D277BF70B7B}"/>
              </a:ext>
            </a:extLst>
          </p:cNvPr>
          <p:cNvSpPr txBox="1"/>
          <p:nvPr/>
        </p:nvSpPr>
        <p:spPr>
          <a:xfrm>
            <a:off x="6834909" y="2916688"/>
            <a:ext cx="2677721" cy="400110"/>
          </a:xfrm>
          <a:prstGeom prst="rect">
            <a:avLst/>
          </a:prstGeom>
          <a:ln w="28575"/>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sz="2000">
                <a:latin typeface="Times New Roman" panose="02020603050405020304" pitchFamily="18" charset="0"/>
                <a:cs typeface="Times New Roman" panose="02020603050405020304" pitchFamily="18" charset="0"/>
              </a:rPr>
              <a:t>Custom Template Name</a:t>
            </a:r>
          </a:p>
        </p:txBody>
      </p:sp>
      <p:sp>
        <p:nvSpPr>
          <p:cNvPr id="5" name="TextBox 4">
            <a:extLst>
              <a:ext uri="{FF2B5EF4-FFF2-40B4-BE49-F238E27FC236}">
                <a16:creationId xmlns:a16="http://schemas.microsoft.com/office/drawing/2014/main" id="{317E2E95-1D96-43FA-B7D3-CC017E0B6167}"/>
              </a:ext>
            </a:extLst>
          </p:cNvPr>
          <p:cNvSpPr txBox="1"/>
          <p:nvPr/>
        </p:nvSpPr>
        <p:spPr>
          <a:xfrm>
            <a:off x="6911660" y="3565028"/>
            <a:ext cx="2524217" cy="400110"/>
          </a:xfrm>
          <a:prstGeom prst="rect">
            <a:avLst/>
          </a:prstGeom>
          <a:ln w="28575"/>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sz="2000">
                <a:latin typeface="Times New Roman" panose="02020603050405020304" pitchFamily="18" charset="0"/>
                <a:cs typeface="Times New Roman" panose="02020603050405020304" pitchFamily="18" charset="0"/>
              </a:rPr>
              <a:t>Custom Context Name</a:t>
            </a:r>
          </a:p>
        </p:txBody>
      </p:sp>
      <p:cxnSp>
        <p:nvCxnSpPr>
          <p:cNvPr id="6" name="Straight Arrow Connector 5">
            <a:extLst>
              <a:ext uri="{FF2B5EF4-FFF2-40B4-BE49-F238E27FC236}">
                <a16:creationId xmlns:a16="http://schemas.microsoft.com/office/drawing/2014/main" id="{F54AFFA9-54F6-4586-9EE9-7E48F2F1D1A1}"/>
              </a:ext>
            </a:extLst>
          </p:cNvPr>
          <p:cNvCxnSpPr>
            <a:stCxn id="4" idx="1"/>
          </p:cNvCxnSpPr>
          <p:nvPr/>
        </p:nvCxnSpPr>
        <p:spPr>
          <a:xfrm flipH="1">
            <a:off x="6096000" y="3116743"/>
            <a:ext cx="738909" cy="166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5853B44-1854-432E-BD97-0A2678FCC294}"/>
              </a:ext>
            </a:extLst>
          </p:cNvPr>
          <p:cNvCxnSpPr>
            <a:stCxn id="5" idx="1"/>
          </p:cNvCxnSpPr>
          <p:nvPr/>
        </p:nvCxnSpPr>
        <p:spPr>
          <a:xfrm flipH="1" flipV="1">
            <a:off x="5421745" y="3666836"/>
            <a:ext cx="1489915" cy="9824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4069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par>
                    <p:cTn id="46" fill="hold" nodeType="clickPar">
                      <p:stCondLst>
                        <p:cond delay="indefinite"/>
                      </p:stCondLst>
                      <p:childTnLst>
                        <p:par>
                          <p:cTn id="47" fill="hold" nodeType="afterGroup">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childTnLst>
                          </p:cTn>
                        </p:par>
                      </p:childTnLst>
                    </p:cTn>
                  </p:par>
                  <p:par>
                    <p:cTn id="54" fill="hold" nodeType="clickPar">
                      <p:stCondLst>
                        <p:cond delay="indefinite"/>
                      </p:stCondLst>
                      <p:childTnLst>
                        <p:par>
                          <p:cTn id="55" fill="hold" nodeType="afterGroup">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8" end="8"/>
                                            </p:txEl>
                                          </p:spTgt>
                                        </p:tgtEl>
                                        <p:attrNameLst>
                                          <p:attrName>style.visibility</p:attrName>
                                        </p:attrNameLst>
                                      </p:cBhvr>
                                      <p:to>
                                        <p:strVal val="visible"/>
                                      </p:to>
                                    </p:set>
                                    <p:animEffect transition="in" filter="fade">
                                      <p:cBhvr>
                                        <p:cTn id="58" dur="500"/>
                                        <p:tgtEl>
                                          <p:spTgt spid="3">
                                            <p:txEl>
                                              <p:pRg st="8" end="8"/>
                                            </p:txEl>
                                          </p:spTgt>
                                        </p:tgtEl>
                                      </p:cBhvr>
                                    </p:animEffect>
                                  </p:childTnLst>
                                </p:cTn>
                              </p:par>
                            </p:childTnLst>
                          </p:cTn>
                        </p:par>
                      </p:childTnLst>
                    </p:cTn>
                  </p:par>
                  <p:par>
                    <p:cTn id="59" fill="hold" nodeType="clickPar">
                      <p:stCondLst>
                        <p:cond delay="indefinite"/>
                      </p:stCondLst>
                      <p:childTnLst>
                        <p:par>
                          <p:cTn id="60" fill="hold" nodeType="afterGroup">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xEl>
                                              <p:pRg st="9" end="9"/>
                                            </p:txEl>
                                          </p:spTgt>
                                        </p:tgtEl>
                                        <p:attrNameLst>
                                          <p:attrName>style.visibility</p:attrName>
                                        </p:attrNameLst>
                                      </p:cBhvr>
                                      <p:to>
                                        <p:strVal val="visible"/>
                                      </p:to>
                                    </p:set>
                                    <p:animEffect transition="in" filter="fade">
                                      <p:cBhvr>
                                        <p:cTn id="63" dur="500"/>
                                        <p:tgtEl>
                                          <p:spTgt spid="3">
                                            <p:txEl>
                                              <p:pRg st="9" end="9"/>
                                            </p:txEl>
                                          </p:spTgt>
                                        </p:tgtEl>
                                      </p:cBhvr>
                                    </p:animEffect>
                                  </p:childTnLst>
                                </p:cTn>
                              </p:par>
                            </p:childTnLst>
                          </p:cTn>
                        </p:par>
                      </p:childTnLst>
                    </p:cTn>
                  </p:par>
                  <p:par>
                    <p:cTn id="64" fill="hold" nodeType="clickPar">
                      <p:stCondLst>
                        <p:cond delay="indefinite"/>
                      </p:stCondLst>
                      <p:childTnLst>
                        <p:par>
                          <p:cTn id="65" fill="hold" nodeType="afterGroup">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
                                            <p:txEl>
                                              <p:pRg st="10" end="10"/>
                                            </p:txEl>
                                          </p:spTgt>
                                        </p:tgtEl>
                                        <p:attrNameLst>
                                          <p:attrName>style.visibility</p:attrName>
                                        </p:attrNameLst>
                                      </p:cBhvr>
                                      <p:to>
                                        <p:strVal val="visible"/>
                                      </p:to>
                                    </p:set>
                                    <p:animEffect transition="in" filter="fade">
                                      <p:cBhvr>
                                        <p:cTn id="68" dur="500"/>
                                        <p:tgtEl>
                                          <p:spTgt spid="3">
                                            <p:txEl>
                                              <p:pRg st="10" end="10"/>
                                            </p:txEl>
                                          </p:spTgt>
                                        </p:tgtEl>
                                      </p:cBhvr>
                                    </p:animEffect>
                                  </p:childTnLst>
                                </p:cTn>
                              </p:par>
                            </p:childTnLst>
                          </p:cTn>
                        </p:par>
                      </p:childTnLst>
                    </p:cTn>
                  </p:par>
                  <p:par>
                    <p:cTn id="69" fill="hold" nodeType="clickPar">
                      <p:stCondLst>
                        <p:cond delay="indefinite"/>
                      </p:stCondLst>
                      <p:childTnLst>
                        <p:par>
                          <p:cTn id="70" fill="hold" nodeType="afterGroup">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fade">
                                      <p:cBhvr>
                                        <p:cTn id="7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Generic Editing View</a:t>
            </a: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400">
                <a:latin typeface="Times New Roman" panose="02020603050405020304" pitchFamily="18" charset="0"/>
                <a:cs typeface="Times New Roman" panose="02020603050405020304" pitchFamily="18" charset="0"/>
              </a:rPr>
              <a:t>The following views are described on this page and provide a foundation for editing content:</a:t>
            </a:r>
          </a:p>
          <a:p>
            <a:r>
              <a:rPr lang="en-US" sz="2400" err="1">
                <a:latin typeface="Times New Roman" panose="02020603050405020304" pitchFamily="18" charset="0"/>
                <a:cs typeface="Times New Roman" panose="02020603050405020304" pitchFamily="18" charset="0"/>
              </a:rPr>
              <a:t>FormView</a:t>
            </a:r>
            <a:endParaRPr lang="en-US" sz="2400">
              <a:latin typeface="Times New Roman" panose="02020603050405020304" pitchFamily="18" charset="0"/>
              <a:cs typeface="Times New Roman" panose="02020603050405020304" pitchFamily="18" charset="0"/>
            </a:endParaRPr>
          </a:p>
          <a:p>
            <a:r>
              <a:rPr lang="en-US" sz="2400" err="1">
                <a:latin typeface="Times New Roman" panose="02020603050405020304" pitchFamily="18" charset="0"/>
                <a:cs typeface="Times New Roman" panose="02020603050405020304" pitchFamily="18" charset="0"/>
              </a:rPr>
              <a:t>CreateView</a:t>
            </a:r>
            <a:endParaRPr lang="en-US" sz="2400">
              <a:latin typeface="Times New Roman" panose="02020603050405020304" pitchFamily="18" charset="0"/>
              <a:cs typeface="Times New Roman" panose="02020603050405020304" pitchFamily="18" charset="0"/>
            </a:endParaRPr>
          </a:p>
          <a:p>
            <a:r>
              <a:rPr lang="en-US" sz="2400" err="1">
                <a:latin typeface="Times New Roman" panose="02020603050405020304" pitchFamily="18" charset="0"/>
                <a:cs typeface="Times New Roman" panose="02020603050405020304" pitchFamily="18" charset="0"/>
              </a:rPr>
              <a:t>UpdateView</a:t>
            </a:r>
            <a:endParaRPr lang="en-US" sz="2400">
              <a:latin typeface="Times New Roman" panose="02020603050405020304" pitchFamily="18" charset="0"/>
              <a:cs typeface="Times New Roman" panose="02020603050405020304" pitchFamily="18" charset="0"/>
            </a:endParaRPr>
          </a:p>
          <a:p>
            <a:r>
              <a:rPr lang="en-US" sz="2400" err="1">
                <a:latin typeface="Times New Roman" panose="02020603050405020304" pitchFamily="18" charset="0"/>
                <a:cs typeface="Times New Roman" panose="02020603050405020304" pitchFamily="18" charset="0"/>
              </a:rPr>
              <a:t>DeleteView</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153381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FormView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django.views.generic.edit.FormView</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A view that displays a form. On error, redisplays the form with validation errors; on success, redirects to a new URL.</a:t>
            </a:r>
          </a:p>
          <a:p>
            <a:pPr marL="0" indent="0">
              <a:buNone/>
            </a:pPr>
            <a:r>
              <a:rPr lang="en-US" sz="2000">
                <a:latin typeface="Times New Roman" panose="02020603050405020304" pitchFamily="18" charset="0"/>
                <a:cs typeface="Times New Roman" panose="02020603050405020304" pitchFamily="18" charset="0"/>
              </a:rPr>
              <a:t>This view inherits methods and attributes from the following views:</a:t>
            </a:r>
          </a:p>
          <a:p>
            <a:r>
              <a:rPr lang="en-US" sz="2000" err="1">
                <a:latin typeface="Times New Roman" panose="02020603050405020304" pitchFamily="18" charset="0"/>
                <a:cs typeface="Times New Roman" panose="02020603050405020304" pitchFamily="18" charset="0"/>
              </a:rPr>
              <a:t>django.views.generic.base.TemplateResponseMixin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django.views.generic.edit.BaseFormView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django.views.generic.edit.FormMixin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django.views.generic.edit.ProcessFormView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django.views.generic.base.View</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0216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FormMixin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django.views.generic.edit.FormMixin</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A mixin class that provides facilities for creating and displaying forms.</a:t>
            </a:r>
          </a:p>
          <a:p>
            <a:pPr marL="0" indent="0">
              <a:buNone/>
            </a:pPr>
            <a:r>
              <a:rPr lang="en-US" sz="2000">
                <a:latin typeface="Times New Roman" panose="02020603050405020304" pitchFamily="18" charset="0"/>
                <a:cs typeface="Times New Roman" panose="02020603050405020304" pitchFamily="18" charset="0"/>
              </a:rPr>
              <a:t>This view inherits methods and attributes from the following views:</a:t>
            </a:r>
          </a:p>
          <a:p>
            <a:r>
              <a:rPr lang="en-US" sz="2000" err="1">
                <a:latin typeface="Times New Roman" panose="02020603050405020304" pitchFamily="18" charset="0"/>
                <a:cs typeface="Times New Roman" panose="02020603050405020304" pitchFamily="18" charset="0"/>
              </a:rPr>
              <a:t>django.views.generic.base.ContextMixin</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Attributes:-</a:t>
            </a:r>
          </a:p>
          <a:p>
            <a:pPr marL="0" indent="0">
              <a:buNone/>
            </a:pPr>
            <a:r>
              <a:rPr lang="en-US" sz="2000">
                <a:latin typeface="Times New Roman" panose="02020603050405020304" pitchFamily="18" charset="0"/>
                <a:cs typeface="Times New Roman" panose="02020603050405020304" pitchFamily="18" charset="0"/>
              </a:rPr>
              <a:t>initial - A dictionary containing initial data for the form.</a:t>
            </a:r>
          </a:p>
          <a:p>
            <a:pPr marL="0" indent="0">
              <a:buNone/>
            </a:pPr>
            <a:r>
              <a:rPr lang="en-US" sz="2000" err="1">
                <a:latin typeface="Times New Roman" panose="02020603050405020304" pitchFamily="18" charset="0"/>
                <a:cs typeface="Times New Roman" panose="02020603050405020304" pitchFamily="18" charset="0"/>
              </a:rPr>
              <a:t>form_class - The form class to instantiate.</a:t>
            </a:r>
          </a:p>
          <a:p>
            <a:pPr marL="0" indent="0">
              <a:buNone/>
            </a:pPr>
            <a:r>
              <a:rPr lang="en-US" sz="2000" err="1">
                <a:latin typeface="Times New Roman" panose="02020603050405020304" pitchFamily="18" charset="0"/>
                <a:cs typeface="Times New Roman" panose="02020603050405020304" pitchFamily="18" charset="0"/>
              </a:rPr>
              <a:t>success_url - The URL to redirect to when the form is successfully processed.</a:t>
            </a:r>
          </a:p>
          <a:p>
            <a:pPr marL="0" indent="0">
              <a:buNone/>
            </a:pPr>
            <a:r>
              <a:rPr lang="en-US" sz="2000">
                <a:latin typeface="Times New Roman" panose="02020603050405020304" pitchFamily="18" charset="0"/>
                <a:cs typeface="Times New Roman" panose="02020603050405020304" pitchFamily="18" charset="0"/>
              </a:rPr>
              <a:t>prefix - The prefix for the generated form.</a:t>
            </a:r>
          </a:p>
        </p:txBody>
      </p:sp>
    </p:spTree>
    <p:extLst>
      <p:ext uri="{BB962C8B-B14F-4D97-AF65-F5344CB8AC3E}">
        <p14:creationId xmlns:p14="http://schemas.microsoft.com/office/powerpoint/2010/main" val="1145168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FormMixin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Methods:-</a:t>
            </a:r>
          </a:p>
          <a:p>
            <a:pPr marL="0" indent="0">
              <a:buNone/>
            </a:pPr>
            <a:r>
              <a:rPr lang="en-US" sz="2000" err="1">
                <a:latin typeface="Times New Roman" panose="02020603050405020304" pitchFamily="18" charset="0"/>
                <a:cs typeface="Times New Roman" panose="02020603050405020304" pitchFamily="18" charset="0"/>
              </a:rPr>
              <a:t>get_initial() - Retrieve initial data for the form. By default, returns a copy of initial.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get_form_class() - Retrieve the form class to instantiate. By default form_class.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get_form(form_class=None) - Instantiate an instance of form_class using get_form_kwargs(). If form_class isn’t provided get_form_class() will be used.</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get_form_kwargs() - Build the keyword arguments required to instantiate the form.</a:t>
            </a:r>
          </a:p>
          <a:p>
            <a:pPr marL="0" indent="0">
              <a:buNone/>
            </a:pPr>
            <a:r>
              <a:rPr lang="en-US" sz="2000">
                <a:latin typeface="Times New Roman" panose="02020603050405020304" pitchFamily="18" charset="0"/>
                <a:cs typeface="Times New Roman" panose="02020603050405020304" pitchFamily="18" charset="0"/>
              </a:rPr>
              <a:t>The initial argument is set to get_initial(). If the request is a POST or PUT, the request data (request.POST and request.FILES) will also be provided.</a:t>
            </a:r>
          </a:p>
        </p:txBody>
      </p:sp>
    </p:spTree>
    <p:extLst>
      <p:ext uri="{BB962C8B-B14F-4D97-AF65-F5344CB8AC3E}">
        <p14:creationId xmlns:p14="http://schemas.microsoft.com/office/powerpoint/2010/main" val="28428463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FormMixin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lnSpcReduction="10000"/>
          </a:bodyPr>
          <a:lstStyle>
            <a:defPPr/>
          </a:lstStyle>
          <a:p>
            <a:pPr marL="0" indent="0">
              <a:buNone/>
            </a:pPr>
            <a:r>
              <a:rPr lang="en-US" sz="2000">
                <a:latin typeface="Times New Roman" panose="02020603050405020304" pitchFamily="18" charset="0"/>
                <a:cs typeface="Times New Roman" panose="02020603050405020304" pitchFamily="18" charset="0"/>
              </a:rPr>
              <a:t>Methods:-</a:t>
            </a:r>
          </a:p>
          <a:p>
            <a:pPr marL="0" indent="0">
              <a:buNone/>
            </a:pPr>
            <a:r>
              <a:rPr lang="en-US" sz="2000" err="1">
                <a:latin typeface="Times New Roman" panose="02020603050405020304" pitchFamily="18" charset="0"/>
                <a:cs typeface="Times New Roman" panose="02020603050405020304" pitchFamily="18" charset="0"/>
              </a:rPr>
              <a:t>get_prefix() - Determine the prefix for the generated form. Returns prefix by default.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get_success_url() - Determine the URL to redirect to when the form is successfully validated. Returns success_url by default.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form_valid(form) - Redirects to get_success_url().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form_invalid(form) - Renders a response, providing the invalid form as context.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get_context_data(**kwargs) - Calls get_form() and adds the result to the context data with the name ‘form’.</a:t>
            </a:r>
          </a:p>
        </p:txBody>
      </p:sp>
    </p:spTree>
    <p:extLst>
      <p:ext uri="{BB962C8B-B14F-4D97-AF65-F5344CB8AC3E}">
        <p14:creationId xmlns:p14="http://schemas.microsoft.com/office/powerpoint/2010/main" val="4699672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update_or_create(defaults=None, **kwargs) – A convenience method for updating an object with the given kwargs, creating a new one if necessary. The defaults is a dictionary of (field, value) pairs used to update the object. The values in defaults can be callables.</a:t>
            </a:r>
          </a:p>
          <a:p>
            <a:pPr marL="0" indent="0">
              <a:buNone/>
            </a:pPr>
            <a:r>
              <a:rPr lang="en-US" sz="2000">
                <a:latin typeface="Times New Roman" panose="02020603050405020304" pitchFamily="18" charset="0"/>
                <a:cs typeface="Times New Roman" panose="02020603050405020304" pitchFamily="18" charset="0"/>
              </a:rPr>
              <a:t>It returns a tuple of (object, created), where object is the created or updated object and created is a boolean specifying whether a new object was created.</a:t>
            </a:r>
          </a:p>
          <a:p>
            <a:pPr marL="0" indent="0">
              <a:buNone/>
            </a:pPr>
            <a:r>
              <a:rPr lang="en-US" sz="2000">
                <a:latin typeface="Times New Roman" panose="02020603050405020304" pitchFamily="18" charset="0"/>
                <a:cs typeface="Times New Roman" panose="02020603050405020304" pitchFamily="18" charset="0"/>
              </a:rPr>
              <a:t>The update_or_create method tries to fetch an object from database based on the given kwargs. If a match is found, it updates the fields passed in the defaults dictionary.</a:t>
            </a:r>
          </a:p>
          <a:p>
            <a:pPr marL="0" indent="0">
              <a:buNone/>
            </a:pPr>
            <a:r>
              <a:rPr lang="en-US" sz="2000">
                <a:latin typeface="Times New Roman" panose="02020603050405020304" pitchFamily="18" charset="0"/>
                <a:cs typeface="Times New Roman" panose="02020603050405020304" pitchFamily="18" charset="0"/>
              </a:rPr>
              <a:t>Example:- </a:t>
            </a:r>
          </a:p>
          <a:p>
            <a:pPr marL="0" indent="0">
              <a:buNone/>
            </a:pPr>
            <a:r>
              <a:rPr lang="en-US" sz="2000" err="1">
                <a:latin typeface="Times New Roman" panose="02020603050405020304" pitchFamily="18" charset="0"/>
                <a:cs typeface="Times New Roman" panose="02020603050405020304" pitchFamily="18" charset="0"/>
              </a:rPr>
              <a:t>student_data, created = Student.objects.update_or_create(id=14, name='Kohli’, defaults={'name':'Sameer'})</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74383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ProcessFormView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lnSpcReduction="10000"/>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django.views.generic.edit.ProcessFormView</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A mixin that provides basic HTTP GET and POST workflow.</a:t>
            </a:r>
          </a:p>
          <a:p>
            <a:pPr marL="0" indent="0">
              <a:buNone/>
            </a:pPr>
            <a:r>
              <a:rPr lang="en-US" sz="2000">
                <a:latin typeface="Times New Roman" panose="02020603050405020304" pitchFamily="18" charset="0"/>
                <a:cs typeface="Times New Roman" panose="02020603050405020304" pitchFamily="18" charset="0"/>
              </a:rPr>
              <a:t>Extends</a:t>
            </a:r>
          </a:p>
          <a:p>
            <a:pPr marL="0" indent="0">
              <a:buNone/>
            </a:pPr>
            <a:r>
              <a:rPr lang="en-US" sz="2000" err="1">
                <a:latin typeface="Times New Roman" panose="02020603050405020304" pitchFamily="18" charset="0"/>
                <a:cs typeface="Times New Roman" panose="02020603050405020304" pitchFamily="18" charset="0"/>
              </a:rPr>
              <a:t>django.views.generic.base.View</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Methods:-</a:t>
            </a:r>
          </a:p>
          <a:p>
            <a:pPr marL="0" indent="0">
              <a:buNone/>
            </a:pPr>
            <a:r>
              <a:rPr lang="en-US" sz="2000">
                <a:latin typeface="Times New Roman" panose="02020603050405020304" pitchFamily="18" charset="0"/>
                <a:cs typeface="Times New Roman" panose="02020603050405020304" pitchFamily="18" charset="0"/>
              </a:rPr>
              <a:t>get(request, *args, **kwargs) - Renders a response using a context created with get_context_data().</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post(request, *args, **kwargs) - Constructs a form, checks the form for validity, and handles it accordingly.</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put(*args, **kwargs) - The PUT action is also handled and passes all parameters through to post().</a:t>
            </a:r>
          </a:p>
        </p:txBody>
      </p:sp>
    </p:spTree>
    <p:extLst>
      <p:ext uri="{BB962C8B-B14F-4D97-AF65-F5344CB8AC3E}">
        <p14:creationId xmlns:p14="http://schemas.microsoft.com/office/powerpoint/2010/main" val="28094507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FormView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5486401" cy="2499852"/>
          </a:xfrm>
        </p:spPr>
        <p:txBody>
          <a:bodyPr>
            <a:normAutofit lnSpcReduction="10000"/>
          </a:bodyPr>
          <a:lstStyle>
            <a:defPPr/>
          </a:lstStyle>
          <a:p>
            <a:pPr marL="0" indent="0">
              <a:buNone/>
            </a:pPr>
            <a:r>
              <a:rPr lang="en-US" sz="2000" b="1">
                <a:latin typeface="Times New Roman" panose="02020603050405020304" pitchFamily="18" charset="0"/>
                <a:cs typeface="Times New Roman" panose="02020603050405020304" pitchFamily="18" charset="0"/>
              </a:rPr>
              <a:t>forms.py</a:t>
            </a:r>
          </a:p>
          <a:p>
            <a:pPr marL="0" indent="0">
              <a:buNone/>
            </a:pPr>
            <a:r>
              <a:rPr lang="en-US" sz="2000">
                <a:latin typeface="Times New Roman" panose="02020603050405020304" pitchFamily="18" charset="0"/>
                <a:cs typeface="Times New Roman" panose="02020603050405020304" pitchFamily="18" charset="0"/>
              </a:rPr>
              <a:t>from django import forms</a:t>
            </a:r>
          </a:p>
          <a:p>
            <a:pPr marL="0" indent="0">
              <a:buNone/>
            </a:pPr>
            <a:r>
              <a:rPr lang="en-US" sz="2000">
                <a:latin typeface="Times New Roman" panose="02020603050405020304" pitchFamily="18" charset="0"/>
                <a:cs typeface="Times New Roman" panose="02020603050405020304" pitchFamily="18" charset="0"/>
              </a:rPr>
              <a:t>class ContactForm(forms.Form):</a:t>
            </a:r>
          </a:p>
          <a:p>
            <a:pPr marL="0" indent="0">
              <a:buNone/>
            </a:pPr>
            <a:r>
              <a:rPr lang="en-US" sz="2000">
                <a:latin typeface="Times New Roman" panose="02020603050405020304" pitchFamily="18" charset="0"/>
                <a:cs typeface="Times New Roman" panose="02020603050405020304" pitchFamily="18" charset="0"/>
              </a:rPr>
              <a:t> name = forms.CharField()</a:t>
            </a:r>
          </a:p>
          <a:p>
            <a:pPr marL="0" indent="0">
              <a:buNone/>
            </a:pPr>
            <a:r>
              <a:rPr lang="en-US" sz="2000">
                <a:latin typeface="Times New Roman" panose="02020603050405020304" pitchFamily="18" charset="0"/>
                <a:cs typeface="Times New Roman" panose="02020603050405020304" pitchFamily="18" charset="0"/>
              </a:rPr>
              <a:t> email = forms.EmailField()</a:t>
            </a:r>
          </a:p>
          <a:p>
            <a:pPr marL="0" indent="0">
              <a:buNone/>
            </a:pPr>
            <a:r>
              <a:rPr lang="en-US" sz="2000">
                <a:latin typeface="Times New Roman" panose="02020603050405020304" pitchFamily="18" charset="0"/>
                <a:cs typeface="Times New Roman" panose="02020603050405020304" pitchFamily="18" charset="0"/>
              </a:rPr>
              <a:t> msg = forms.CharField(widget=forms.Textarea)</a:t>
            </a:r>
          </a:p>
        </p:txBody>
      </p:sp>
      <p:sp>
        <p:nvSpPr>
          <p:cNvPr id="4" name="Content Placeholder 2">
            <a:extLst>
              <a:ext uri="{FF2B5EF4-FFF2-40B4-BE49-F238E27FC236}">
                <a16:creationId xmlns:a16="http://schemas.microsoft.com/office/drawing/2014/main" id="{634A93C2-C0C2-457D-AF3E-D0D9455E553E}"/>
              </a:ext>
            </a:extLst>
          </p:cNvPr>
          <p:cNvSpPr txBox="1"/>
          <p:nvPr/>
        </p:nvSpPr>
        <p:spPr>
          <a:xfrm>
            <a:off x="6002592" y="1198927"/>
            <a:ext cx="5933769" cy="5457511"/>
          </a:xfrm>
          <a:prstGeom prst="rect">
            <a:avLst/>
          </a:prstGeom>
        </p:spPr>
        <p:txBody>
          <a:bodyPr vert="horz" lIns="91440" tIns="45720" rIns="91440" bIns="45720" rtlCol="0">
            <a:norm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000" b="1">
                <a:latin typeface="Times New Roman" panose="02020603050405020304" pitchFamily="18" charset="0"/>
                <a:cs typeface="Times New Roman" panose="02020603050405020304" pitchFamily="18" charset="0"/>
              </a:rPr>
              <a:t>views.py</a:t>
            </a:r>
          </a:p>
          <a:p>
            <a:pPr marL="0" indent="0">
              <a:buNone/>
            </a:pPr>
            <a:r>
              <a:rPr lang="en-US" sz="2000">
                <a:latin typeface="Times New Roman" panose="02020603050405020304" pitchFamily="18" charset="0"/>
                <a:cs typeface="Times New Roman" panose="02020603050405020304" pitchFamily="18" charset="0"/>
              </a:rPr>
              <a:t>from django.views.generic.edit import FormView </a:t>
            </a:r>
          </a:p>
          <a:p>
            <a:pPr marL="0" indent="0">
              <a:buNone/>
            </a:pPr>
            <a:r>
              <a:rPr lang="en-US" sz="2000">
                <a:latin typeface="Times New Roman" panose="02020603050405020304" pitchFamily="18" charset="0"/>
                <a:cs typeface="Times New Roman" panose="02020603050405020304" pitchFamily="18" charset="0"/>
              </a:rPr>
              <a:t>class ContactFormView(FormView):</a:t>
            </a:r>
          </a:p>
          <a:p>
            <a:pPr marL="0" indent="0">
              <a:buNone/>
            </a:pPr>
            <a:r>
              <a:rPr lang="en-US" sz="2000">
                <a:latin typeface="Times New Roman" panose="02020603050405020304" pitchFamily="18" charset="0"/>
                <a:cs typeface="Times New Roman" panose="02020603050405020304" pitchFamily="18" charset="0"/>
              </a:rPr>
              <a:t> template_name = 'school/contact.html'</a:t>
            </a:r>
          </a:p>
          <a:p>
            <a:pPr marL="0" indent="0">
              <a:buNone/>
            </a:pPr>
            <a:r>
              <a:rPr lang="en-US" sz="2000">
                <a:latin typeface="Times New Roman" panose="02020603050405020304" pitchFamily="18" charset="0"/>
                <a:cs typeface="Times New Roman" panose="02020603050405020304" pitchFamily="18" charset="0"/>
              </a:rPr>
              <a:t> form_class = ContactForm</a:t>
            </a:r>
          </a:p>
          <a:p>
            <a:pPr marL="0" indent="0">
              <a:buNone/>
            </a:pPr>
            <a:r>
              <a:rPr lang="en-US" sz="2000">
                <a:latin typeface="Times New Roman" panose="02020603050405020304" pitchFamily="18" charset="0"/>
                <a:cs typeface="Times New Roman" panose="02020603050405020304" pitchFamily="18" charset="0"/>
              </a:rPr>
              <a:t> success_url = '/thankyou/'</a:t>
            </a:r>
          </a:p>
          <a:p>
            <a:pPr marL="0" indent="0">
              <a:buNone/>
            </a:pPr>
            <a:r>
              <a:rPr lang="en-US" sz="2000">
                <a:latin typeface="Times New Roman" panose="02020603050405020304" pitchFamily="18" charset="0"/>
                <a:cs typeface="Times New Roman" panose="02020603050405020304" pitchFamily="18" charset="0"/>
              </a:rPr>
              <a:t> def form_valid(self, form):</a:t>
            </a:r>
          </a:p>
          <a:p>
            <a:pPr marL="0" indent="0">
              <a:buNone/>
            </a:pPr>
            <a:r>
              <a:rPr lang="en-US" sz="2000">
                <a:latin typeface="Times New Roman" panose="02020603050405020304" pitchFamily="18" charset="0"/>
                <a:cs typeface="Times New Roman" panose="02020603050405020304" pitchFamily="18" charset="0"/>
              </a:rPr>
              <a:t>	print(form)</a:t>
            </a:r>
          </a:p>
          <a:p>
            <a:pPr marL="0" indent="0">
              <a:buNone/>
            </a:pPr>
            <a:r>
              <a:rPr lang="en-US" sz="2000">
                <a:latin typeface="Times New Roman" panose="02020603050405020304" pitchFamily="18" charset="0"/>
                <a:cs typeface="Times New Roman" panose="02020603050405020304" pitchFamily="18" charset="0"/>
              </a:rPr>
              <a:t>	print(form.cleaned_data['name’])</a:t>
            </a:r>
          </a:p>
          <a:p>
            <a:pPr marL="0" indent="0">
              <a:buNone/>
            </a:pPr>
            <a:r>
              <a:rPr lang="en-US" sz="2000">
                <a:latin typeface="Times New Roman" panose="02020603050405020304" pitchFamily="18" charset="0"/>
                <a:cs typeface="Times New Roman" panose="02020603050405020304" pitchFamily="18" charset="0"/>
              </a:rPr>
              <a:t>	return HttpResponse('Msg Sent’)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class ThanksTemplateView(TemplateView):</a:t>
            </a:r>
          </a:p>
          <a:p>
            <a:pPr marL="0" indent="0">
              <a:buNone/>
            </a:pPr>
            <a:r>
              <a:rPr lang="en-US" sz="2000">
                <a:latin typeface="Times New Roman" panose="02020603050405020304" pitchFamily="18" charset="0"/>
                <a:cs typeface="Times New Roman" panose="02020603050405020304" pitchFamily="18" charset="0"/>
              </a:rPr>
              <a:t> template_name = 'school/thankyou.html'</a:t>
            </a:r>
          </a:p>
        </p:txBody>
      </p:sp>
      <p:sp>
        <p:nvSpPr>
          <p:cNvPr id="5" name="Content Placeholder 2">
            <a:extLst>
              <a:ext uri="{FF2B5EF4-FFF2-40B4-BE49-F238E27FC236}">
                <a16:creationId xmlns:a16="http://schemas.microsoft.com/office/drawing/2014/main" id="{A519338B-501A-4C31-A84D-8BF5908D1BEE}"/>
              </a:ext>
            </a:extLst>
          </p:cNvPr>
          <p:cNvSpPr txBox="1"/>
          <p:nvPr/>
        </p:nvSpPr>
        <p:spPr>
          <a:xfrm>
            <a:off x="516191" y="3927682"/>
            <a:ext cx="5717461" cy="2499852"/>
          </a:xfrm>
          <a:prstGeom prst="rect">
            <a:avLst/>
          </a:prstGeom>
        </p:spPr>
        <p:txBody>
          <a:bodyPr vert="horz" lIns="91440" tIns="45720" rIns="91440" bIns="45720" rtlCol="0">
            <a:no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1800" b="1">
                <a:latin typeface="Times New Roman" panose="02020603050405020304" pitchFamily="18" charset="0"/>
                <a:cs typeface="Times New Roman" panose="02020603050405020304" pitchFamily="18" charset="0"/>
              </a:rPr>
              <a:t>urls.py</a:t>
            </a:r>
          </a:p>
          <a:p>
            <a:pPr marL="0" indent="0">
              <a:buNone/>
            </a:pPr>
            <a:r>
              <a:rPr lang="en-US" sz="1800">
                <a:latin typeface="Times New Roman" panose="02020603050405020304" pitchFamily="18" charset="0"/>
                <a:cs typeface="Times New Roman" panose="02020603050405020304" pitchFamily="18" charset="0"/>
              </a:rPr>
              <a:t>from school import views</a:t>
            </a:r>
          </a:p>
          <a:p>
            <a:pPr marL="0" indent="0">
              <a:buNone/>
            </a:pPr>
            <a:r>
              <a:rPr lang="en-US" sz="1800" err="1">
                <a:latin typeface="Times New Roman" panose="02020603050405020304" pitchFamily="18" charset="0"/>
                <a:cs typeface="Times New Roman" panose="02020603050405020304" pitchFamily="18" charset="0"/>
              </a:rPr>
              <a:t>urlpatterns = [</a:t>
            </a:r>
          </a:p>
          <a:p>
            <a:pPr marL="0" indent="0">
              <a:buNone/>
            </a:pPr>
            <a:r>
              <a:rPr lang="en-US" sz="1800">
                <a:latin typeface="Times New Roman" panose="02020603050405020304" pitchFamily="18" charset="0"/>
                <a:cs typeface="Times New Roman" panose="02020603050405020304" pitchFamily="18" charset="0"/>
              </a:rPr>
              <a:t>path('contact/', views.ContactFormView.as_view(), name='contact'),</a:t>
            </a:r>
          </a:p>
          <a:p>
            <a:pPr marL="0" indent="0">
              <a:buNone/>
            </a:pPr>
            <a:r>
              <a:rPr lang="en-US" sz="1800">
                <a:latin typeface="Times New Roman" panose="02020603050405020304" pitchFamily="18" charset="0"/>
                <a:cs typeface="Times New Roman" panose="02020603050405020304" pitchFamily="18" charset="0"/>
              </a:rPr>
              <a:t>path('thankyou/', views.ThanksTemplateView.as_view(), name='thankyou'),</a:t>
            </a:r>
          </a:p>
          <a:p>
            <a:pPr marL="0" indent="0">
              <a:buNone/>
            </a:pPr>
            <a:r>
              <a:rPr lang="en-US" sz="18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054559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1" end="1"/>
                                            </p:txEl>
                                          </p:spTgt>
                                        </p:tgtEl>
                                        <p:attrNameLst>
                                          <p:attrName>style.visibility</p:attrName>
                                        </p:attrNameLst>
                                      </p:cBhvr>
                                      <p:to>
                                        <p:strVal val="visible"/>
                                      </p:to>
                                    </p:set>
                                    <p:animEffect transition="in" filter="fade">
                                      <p:cBhvr>
                                        <p:cTn id="42" dur="500"/>
                                        <p:tgtEl>
                                          <p:spTgt spid="4">
                                            <p:txEl>
                                              <p:pRg st="1" end="1"/>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2" end="2"/>
                                            </p:txEl>
                                          </p:spTgt>
                                        </p:tgtEl>
                                        <p:attrNameLst>
                                          <p:attrName>style.visibility</p:attrName>
                                        </p:attrNameLst>
                                      </p:cBhvr>
                                      <p:to>
                                        <p:strVal val="visible"/>
                                      </p:to>
                                    </p:set>
                                    <p:animEffect transition="in" filter="fade">
                                      <p:cBhvr>
                                        <p:cTn id="47" dur="500"/>
                                        <p:tgtEl>
                                          <p:spTgt spid="4">
                                            <p:txEl>
                                              <p:pRg st="2" end="2"/>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3" end="3"/>
                                            </p:txEl>
                                          </p:spTgt>
                                        </p:tgtEl>
                                        <p:attrNameLst>
                                          <p:attrName>style.visibility</p:attrName>
                                        </p:attrNameLst>
                                      </p:cBhvr>
                                      <p:to>
                                        <p:strVal val="visible"/>
                                      </p:to>
                                    </p:set>
                                    <p:animEffect transition="in" filter="fade">
                                      <p:cBhvr>
                                        <p:cTn id="52" dur="500"/>
                                        <p:tgtEl>
                                          <p:spTgt spid="4">
                                            <p:txEl>
                                              <p:pRg st="3" end="3"/>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4" end="4"/>
                                            </p:txEl>
                                          </p:spTgt>
                                        </p:tgtEl>
                                        <p:attrNameLst>
                                          <p:attrName>style.visibility</p:attrName>
                                        </p:attrNameLst>
                                      </p:cBhvr>
                                      <p:to>
                                        <p:strVal val="visible"/>
                                      </p:to>
                                    </p:set>
                                    <p:animEffect transition="in" filter="fade">
                                      <p:cBhvr>
                                        <p:cTn id="57" dur="500"/>
                                        <p:tgtEl>
                                          <p:spTgt spid="4">
                                            <p:txEl>
                                              <p:pRg st="4" end="4"/>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animEffect transition="in" filter="fade">
                                      <p:cBhvr>
                                        <p:cTn id="62" dur="500"/>
                                        <p:tgtEl>
                                          <p:spTgt spid="4">
                                            <p:txEl>
                                              <p:pRg st="5" end="5"/>
                                            </p:txEl>
                                          </p:spTgt>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txEl>
                                              <p:pRg st="6" end="6"/>
                                            </p:txEl>
                                          </p:spTgt>
                                        </p:tgtEl>
                                        <p:attrNameLst>
                                          <p:attrName>style.visibility</p:attrName>
                                        </p:attrNameLst>
                                      </p:cBhvr>
                                      <p:to>
                                        <p:strVal val="visible"/>
                                      </p:to>
                                    </p:set>
                                    <p:animEffect transition="in" filter="fade">
                                      <p:cBhvr>
                                        <p:cTn id="67" dur="500"/>
                                        <p:tgtEl>
                                          <p:spTgt spid="4">
                                            <p:txEl>
                                              <p:pRg st="6" end="6"/>
                                            </p:txEl>
                                          </p:spTgt>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xEl>
                                              <p:pRg st="7" end="7"/>
                                            </p:txEl>
                                          </p:spTgt>
                                        </p:tgtEl>
                                        <p:attrNameLst>
                                          <p:attrName>style.visibility</p:attrName>
                                        </p:attrNameLst>
                                      </p:cBhvr>
                                      <p:to>
                                        <p:strVal val="visible"/>
                                      </p:to>
                                    </p:set>
                                    <p:animEffect transition="in" filter="fade">
                                      <p:cBhvr>
                                        <p:cTn id="72" dur="500"/>
                                        <p:tgtEl>
                                          <p:spTgt spid="4">
                                            <p:txEl>
                                              <p:pRg st="7" end="7"/>
                                            </p:txEl>
                                          </p:spTgt>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txEl>
                                              <p:pRg st="8" end="8"/>
                                            </p:txEl>
                                          </p:spTgt>
                                        </p:tgtEl>
                                        <p:attrNameLst>
                                          <p:attrName>style.visibility</p:attrName>
                                        </p:attrNameLst>
                                      </p:cBhvr>
                                      <p:to>
                                        <p:strVal val="visible"/>
                                      </p:to>
                                    </p:set>
                                    <p:animEffect transition="in" filter="fade">
                                      <p:cBhvr>
                                        <p:cTn id="77" dur="500"/>
                                        <p:tgtEl>
                                          <p:spTgt spid="4">
                                            <p:txEl>
                                              <p:pRg st="8" end="8"/>
                                            </p:txEl>
                                          </p:spTgt>
                                        </p:tgtEl>
                                      </p:cBhvr>
                                    </p:animEffect>
                                  </p:childTnLst>
                                </p:cTn>
                              </p:par>
                            </p:childTnLst>
                          </p:cTn>
                        </p:par>
                      </p:childTnLst>
                    </p:cTn>
                  </p:par>
                  <p:par>
                    <p:cTn id="78" fill="hold" nodeType="clickPar">
                      <p:stCondLst>
                        <p:cond delay="indefinite"/>
                      </p:stCondLst>
                      <p:childTnLst>
                        <p:par>
                          <p:cTn id="79" fill="hold" nodeType="afterGroup">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txEl>
                                              <p:pRg st="9" end="9"/>
                                            </p:txEl>
                                          </p:spTgt>
                                        </p:tgtEl>
                                        <p:attrNameLst>
                                          <p:attrName>style.visibility</p:attrName>
                                        </p:attrNameLst>
                                      </p:cBhvr>
                                      <p:to>
                                        <p:strVal val="visible"/>
                                      </p:to>
                                    </p:set>
                                    <p:animEffect transition="in" filter="fade">
                                      <p:cBhvr>
                                        <p:cTn id="82" dur="500"/>
                                        <p:tgtEl>
                                          <p:spTgt spid="4">
                                            <p:txEl>
                                              <p:pRg st="9" end="9"/>
                                            </p:txEl>
                                          </p:spTgt>
                                        </p:tgtEl>
                                      </p:cBhvr>
                                    </p:animEffect>
                                  </p:childTnLst>
                                </p:cTn>
                              </p:par>
                            </p:childTnLst>
                          </p:cTn>
                        </p:par>
                      </p:childTnLst>
                    </p:cTn>
                  </p:par>
                  <p:par>
                    <p:cTn id="83" fill="hold" nodeType="clickPar">
                      <p:stCondLst>
                        <p:cond delay="indefinite"/>
                      </p:stCondLst>
                      <p:childTnLst>
                        <p:par>
                          <p:cTn id="84" fill="hold" nodeType="afterGroup">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
                                            <p:txEl>
                                              <p:pRg st="11" end="11"/>
                                            </p:txEl>
                                          </p:spTgt>
                                        </p:tgtEl>
                                        <p:attrNameLst>
                                          <p:attrName>style.visibility</p:attrName>
                                        </p:attrNameLst>
                                      </p:cBhvr>
                                      <p:to>
                                        <p:strVal val="visible"/>
                                      </p:to>
                                    </p:set>
                                    <p:animEffect transition="in" filter="fade">
                                      <p:cBhvr>
                                        <p:cTn id="87" dur="500"/>
                                        <p:tgtEl>
                                          <p:spTgt spid="4">
                                            <p:txEl>
                                              <p:pRg st="11" end="11"/>
                                            </p:txEl>
                                          </p:spTgt>
                                        </p:tgtEl>
                                      </p:cBhvr>
                                    </p:animEffect>
                                  </p:childTnLst>
                                </p:cTn>
                              </p:par>
                            </p:childTnLst>
                          </p:cTn>
                        </p:par>
                      </p:childTnLst>
                    </p:cTn>
                  </p:par>
                  <p:par>
                    <p:cTn id="88" fill="hold" nodeType="clickPar">
                      <p:stCondLst>
                        <p:cond delay="indefinite"/>
                      </p:stCondLst>
                      <p:childTnLst>
                        <p:par>
                          <p:cTn id="89" fill="hold" nodeType="afterGroup">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12" end="12"/>
                                            </p:txEl>
                                          </p:spTgt>
                                        </p:tgtEl>
                                        <p:attrNameLst>
                                          <p:attrName>style.visibility</p:attrName>
                                        </p:attrNameLst>
                                      </p:cBhvr>
                                      <p:to>
                                        <p:strVal val="visible"/>
                                      </p:to>
                                    </p:set>
                                    <p:animEffect transition="in" filter="fade">
                                      <p:cBhvr>
                                        <p:cTn id="92" dur="500"/>
                                        <p:tgtEl>
                                          <p:spTgt spid="4">
                                            <p:txEl>
                                              <p:pRg st="12" end="12"/>
                                            </p:txEl>
                                          </p:spTgt>
                                        </p:tgtEl>
                                      </p:cBhvr>
                                    </p:animEffect>
                                  </p:childTnLst>
                                </p:cTn>
                              </p:par>
                            </p:childTnLst>
                          </p:cTn>
                        </p:par>
                      </p:childTnLst>
                    </p:cTn>
                  </p:par>
                  <p:par>
                    <p:cTn id="93" fill="hold" nodeType="clickPar">
                      <p:stCondLst>
                        <p:cond delay="indefinite"/>
                      </p:stCondLst>
                      <p:childTnLst>
                        <p:par>
                          <p:cTn id="94" fill="hold" nodeType="afterGroup">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
                                            <p:txEl>
                                              <p:pRg st="0" end="0"/>
                                            </p:txEl>
                                          </p:spTgt>
                                        </p:tgtEl>
                                        <p:attrNameLst>
                                          <p:attrName>style.visibility</p:attrName>
                                        </p:attrNameLst>
                                      </p:cBhvr>
                                      <p:to>
                                        <p:strVal val="visible"/>
                                      </p:to>
                                    </p:set>
                                    <p:animEffect transition="in" filter="fade">
                                      <p:cBhvr>
                                        <p:cTn id="97" dur="500"/>
                                        <p:tgtEl>
                                          <p:spTgt spid="5">
                                            <p:txEl>
                                              <p:pRg st="0" end="0"/>
                                            </p:txEl>
                                          </p:spTgt>
                                        </p:tgtEl>
                                      </p:cBhvr>
                                    </p:animEffect>
                                  </p:childTnLst>
                                </p:cTn>
                              </p:par>
                            </p:childTnLst>
                          </p:cTn>
                        </p:par>
                      </p:childTnLst>
                    </p:cTn>
                  </p:par>
                  <p:par>
                    <p:cTn id="98" fill="hold" nodeType="clickPar">
                      <p:stCondLst>
                        <p:cond delay="indefinite"/>
                      </p:stCondLst>
                      <p:childTnLst>
                        <p:par>
                          <p:cTn id="99" fill="hold" nodeType="afterGroup">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
                                            <p:txEl>
                                              <p:pRg st="1" end="1"/>
                                            </p:txEl>
                                          </p:spTgt>
                                        </p:tgtEl>
                                        <p:attrNameLst>
                                          <p:attrName>style.visibility</p:attrName>
                                        </p:attrNameLst>
                                      </p:cBhvr>
                                      <p:to>
                                        <p:strVal val="visible"/>
                                      </p:to>
                                    </p:set>
                                    <p:animEffect transition="in" filter="fade">
                                      <p:cBhvr>
                                        <p:cTn id="102" dur="500"/>
                                        <p:tgtEl>
                                          <p:spTgt spid="5">
                                            <p:txEl>
                                              <p:pRg st="1" end="1"/>
                                            </p:txEl>
                                          </p:spTgt>
                                        </p:tgtEl>
                                      </p:cBhvr>
                                    </p:animEffect>
                                  </p:childTnLst>
                                </p:cTn>
                              </p:par>
                            </p:childTnLst>
                          </p:cTn>
                        </p:par>
                      </p:childTnLst>
                    </p:cTn>
                  </p:par>
                  <p:par>
                    <p:cTn id="103" fill="hold" nodeType="clickPar">
                      <p:stCondLst>
                        <p:cond delay="indefinite"/>
                      </p:stCondLst>
                      <p:childTnLst>
                        <p:par>
                          <p:cTn id="104" fill="hold" nodeType="afterGroup">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
                                            <p:txEl>
                                              <p:pRg st="2" end="2"/>
                                            </p:txEl>
                                          </p:spTgt>
                                        </p:tgtEl>
                                        <p:attrNameLst>
                                          <p:attrName>style.visibility</p:attrName>
                                        </p:attrNameLst>
                                      </p:cBhvr>
                                      <p:to>
                                        <p:strVal val="visible"/>
                                      </p:to>
                                    </p:set>
                                    <p:animEffect transition="in" filter="fade">
                                      <p:cBhvr>
                                        <p:cTn id="107" dur="500"/>
                                        <p:tgtEl>
                                          <p:spTgt spid="5">
                                            <p:txEl>
                                              <p:pRg st="2" end="2"/>
                                            </p:txEl>
                                          </p:spTgt>
                                        </p:tgtEl>
                                      </p:cBhvr>
                                    </p:animEffect>
                                  </p:childTnLst>
                                </p:cTn>
                              </p:par>
                            </p:childTnLst>
                          </p:cTn>
                        </p:par>
                      </p:childTnLst>
                    </p:cTn>
                  </p:par>
                  <p:par>
                    <p:cTn id="108" fill="hold" nodeType="clickPar">
                      <p:stCondLst>
                        <p:cond delay="indefinite"/>
                      </p:stCondLst>
                      <p:childTnLst>
                        <p:par>
                          <p:cTn id="109" fill="hold" nodeType="afterGroup">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5">
                                            <p:txEl>
                                              <p:pRg st="3" end="3"/>
                                            </p:txEl>
                                          </p:spTgt>
                                        </p:tgtEl>
                                        <p:attrNameLst>
                                          <p:attrName>style.visibility</p:attrName>
                                        </p:attrNameLst>
                                      </p:cBhvr>
                                      <p:to>
                                        <p:strVal val="visible"/>
                                      </p:to>
                                    </p:set>
                                    <p:animEffect transition="in" filter="fade">
                                      <p:cBhvr>
                                        <p:cTn id="112" dur="500"/>
                                        <p:tgtEl>
                                          <p:spTgt spid="5">
                                            <p:txEl>
                                              <p:pRg st="3" end="3"/>
                                            </p:txEl>
                                          </p:spTgt>
                                        </p:tgtEl>
                                      </p:cBhvr>
                                    </p:animEffect>
                                  </p:childTnLst>
                                </p:cTn>
                              </p:par>
                            </p:childTnLst>
                          </p:cTn>
                        </p:par>
                      </p:childTnLst>
                    </p:cTn>
                  </p:par>
                  <p:par>
                    <p:cTn id="113" fill="hold" nodeType="clickPar">
                      <p:stCondLst>
                        <p:cond delay="indefinite"/>
                      </p:stCondLst>
                      <p:childTnLst>
                        <p:par>
                          <p:cTn id="114" fill="hold" nodeType="afterGroup">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
                                            <p:txEl>
                                              <p:pRg st="4" end="4"/>
                                            </p:txEl>
                                          </p:spTgt>
                                        </p:tgtEl>
                                        <p:attrNameLst>
                                          <p:attrName>style.visibility</p:attrName>
                                        </p:attrNameLst>
                                      </p:cBhvr>
                                      <p:to>
                                        <p:strVal val="visible"/>
                                      </p:to>
                                    </p:set>
                                    <p:animEffect transition="in" filter="fade">
                                      <p:cBhvr>
                                        <p:cTn id="117" dur="500"/>
                                        <p:tgtEl>
                                          <p:spTgt spid="5">
                                            <p:txEl>
                                              <p:pRg st="4" end="4"/>
                                            </p:txEl>
                                          </p:spTgt>
                                        </p:tgtEl>
                                      </p:cBhvr>
                                    </p:animEffect>
                                  </p:childTnLst>
                                </p:cTn>
                              </p:par>
                            </p:childTnLst>
                          </p:cTn>
                        </p:par>
                      </p:childTnLst>
                    </p:cTn>
                  </p:par>
                  <p:par>
                    <p:cTn id="118" fill="hold" nodeType="clickPar">
                      <p:stCondLst>
                        <p:cond delay="indefinite"/>
                      </p:stCondLst>
                      <p:childTnLst>
                        <p:par>
                          <p:cTn id="119" fill="hold" nodeType="afterGroup">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xEl>
                                              <p:pRg st="5" end="5"/>
                                            </p:txEl>
                                          </p:spTgt>
                                        </p:tgtEl>
                                        <p:attrNameLst>
                                          <p:attrName>style.visibility</p:attrName>
                                        </p:attrNameLst>
                                      </p:cBhvr>
                                      <p:to>
                                        <p:strVal val="visible"/>
                                      </p:to>
                                    </p:set>
                                    <p:animEffect transition="in" filter="fade">
                                      <p:cBhvr>
                                        <p:cTn id="12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P spid="4" grpId="0" uiExpand="1" build="p" bldLvl="5"/>
      <p:bldP spid="5" grpId="0" uiExpand="1" build="p" bldLvl="5"/>
    </p:bld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CreateView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lnSpcReduction="10000"/>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django.views.generic.edit.CreateView</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A view that displays a form for creating an object, redisplaying the form with validation errors (if there are any) and saving the object.</a:t>
            </a:r>
          </a:p>
          <a:p>
            <a:pPr marL="0" indent="0">
              <a:buNone/>
            </a:pPr>
            <a:r>
              <a:rPr lang="en-US" sz="2000">
                <a:latin typeface="Times New Roman" panose="02020603050405020304" pitchFamily="18" charset="0"/>
                <a:cs typeface="Times New Roman" panose="02020603050405020304" pitchFamily="18" charset="0"/>
              </a:rPr>
              <a:t>This view inherits methods and attributes from the following views:</a:t>
            </a:r>
          </a:p>
          <a:p>
            <a:pPr marL="0" indent="0">
              <a:buNone/>
            </a:pPr>
            <a:r>
              <a:rPr lang="en-US" sz="2000" err="1">
                <a:latin typeface="Times New Roman" panose="02020603050405020304" pitchFamily="18" charset="0"/>
                <a:cs typeface="Times New Roman" panose="02020603050405020304" pitchFamily="18" charset="0"/>
              </a:rPr>
              <a:t>django.views.generic.detail.SingleObjectTemplateResponseMixin</a:t>
            </a: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django.views.generic.base.TemplateResponseMixin</a:t>
            </a: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django.views.generic.edit.BaseCreateView</a:t>
            </a: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django.views.generic.edit.ModelFormMixin</a:t>
            </a: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django.views.generic.edit.FormMixin</a:t>
            </a: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django.views.generic.detail.SingleObjectMixin</a:t>
            </a: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django.views.generic.edit.ProcessFormView</a:t>
            </a: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django.views.generic.base.View</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8572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CreateView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template_name_suffix - The CreateView page displayed to a GET request uses a template_name_suffix of ‘_form’.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object - When using CreateView you have access to self.object, which is the object being created. If the object hasn’t been created yet, the value will be None.</a:t>
            </a:r>
          </a:p>
        </p:txBody>
      </p:sp>
    </p:spTree>
    <p:extLst>
      <p:ext uri="{BB962C8B-B14F-4D97-AF65-F5344CB8AC3E}">
        <p14:creationId xmlns:p14="http://schemas.microsoft.com/office/powerpoint/2010/main" val="3545304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ModelFormMixin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 form mixin that works on ModelForms, rather than a standalone form.</a:t>
            </a:r>
          </a:p>
          <a:p>
            <a:pPr marL="0" indent="0">
              <a:buNone/>
            </a:pPr>
            <a:r>
              <a:rPr lang="en-US" sz="2000">
                <a:latin typeface="Times New Roman" panose="02020603050405020304" pitchFamily="18" charset="0"/>
                <a:cs typeface="Times New Roman" panose="02020603050405020304" pitchFamily="18" charset="0"/>
              </a:rPr>
              <a:t>Since this is a subclass of SingleObjectMixin, instances of this mixin have access to the model and queryset attributes, describing the type of object that the ModelForm is manipulating.</a:t>
            </a:r>
          </a:p>
          <a:p>
            <a:pPr marL="0" indent="0">
              <a:buNone/>
            </a:pPr>
            <a:r>
              <a:rPr lang="en-US" sz="2000">
                <a:latin typeface="Times New Roman" panose="02020603050405020304" pitchFamily="18" charset="0"/>
                <a:cs typeface="Times New Roman" panose="02020603050405020304" pitchFamily="18" charset="0"/>
              </a:rPr>
              <a:t>If you specify both the fields and form_class attributes, an ImproperlyConfigured exception will be raised.</a:t>
            </a:r>
          </a:p>
          <a:p>
            <a:pPr marL="0" indent="0">
              <a:buNone/>
            </a:pPr>
            <a:r>
              <a:rPr lang="en-US" sz="2000" err="1">
                <a:latin typeface="Times New Roman" panose="02020603050405020304" pitchFamily="18" charset="0"/>
                <a:cs typeface="Times New Roman" panose="02020603050405020304" pitchFamily="18" charset="0"/>
              </a:rPr>
              <a:t>Mixins</a:t>
            </a: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django.views.generic.edit.FormMixin</a:t>
            </a: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django.views.generic.detail.SingleObjectMixin</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5737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ModelFormMixin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Attributes</a:t>
            </a:r>
          </a:p>
          <a:p>
            <a:pPr marL="0" indent="0">
              <a:buNone/>
            </a:pPr>
            <a:r>
              <a:rPr lang="en-US" sz="2000">
                <a:latin typeface="Times New Roman" panose="02020603050405020304" pitchFamily="18" charset="0"/>
                <a:cs typeface="Times New Roman" panose="02020603050405020304" pitchFamily="18" charset="0"/>
              </a:rPr>
              <a:t>model - A model class. Can be explicitly provided, otherwise will be determined by examining self.object or queryset.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fields - A list of names of fields. This is interpreted the same way as the Meta.fields attribute of ModelForm.</a:t>
            </a:r>
          </a:p>
          <a:p>
            <a:pPr marL="0" indent="0">
              <a:buNone/>
            </a:pPr>
            <a:r>
              <a:rPr lang="en-US" sz="2000">
                <a:latin typeface="Times New Roman" panose="02020603050405020304" pitchFamily="18" charset="0"/>
                <a:cs typeface="Times New Roman" panose="02020603050405020304" pitchFamily="18" charset="0"/>
              </a:rPr>
              <a:t>This is a required attribute if you are generating the form class automatically (e.g. using model). Omitting this attribute will result in an ImproperlyConfigured exception.</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success_url - The URL to redirect to when the form is successfully processed.</a:t>
            </a:r>
          </a:p>
          <a:p>
            <a:pPr marL="0" indent="0">
              <a:buNone/>
            </a:pPr>
            <a:r>
              <a:rPr lang="en-US" sz="2000" err="1">
                <a:latin typeface="Times New Roman" panose="02020603050405020304" pitchFamily="18" charset="0"/>
                <a:cs typeface="Times New Roman" panose="02020603050405020304" pitchFamily="18" charset="0"/>
              </a:rPr>
              <a:t>success_url may contain dictionary string formatting, which will be interpolated against the object’s field attributes. For example, you could use success_url="/polls/{slug}/" to redirect to a URL composed out of the slug field on a model.</a:t>
            </a:r>
          </a:p>
        </p:txBody>
      </p:sp>
    </p:spTree>
    <p:extLst>
      <p:ext uri="{BB962C8B-B14F-4D97-AF65-F5344CB8AC3E}">
        <p14:creationId xmlns:p14="http://schemas.microsoft.com/office/powerpoint/2010/main" val="7092287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ModelFormMixin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Methods:-</a:t>
            </a:r>
          </a:p>
          <a:p>
            <a:pPr marL="0" indent="0">
              <a:buNone/>
            </a:pPr>
            <a:r>
              <a:rPr lang="en-US" sz="2000" err="1">
                <a:latin typeface="Times New Roman" panose="02020603050405020304" pitchFamily="18" charset="0"/>
                <a:cs typeface="Times New Roman" panose="02020603050405020304" pitchFamily="18" charset="0"/>
              </a:rPr>
              <a:t>get_form_class() - Retrieve the form class to instantiate. If form_class is provided, that class will be used. Otherwise, a ModelForm will be instantiated using the model associated with the queryset, or with the model, depending on which attribute is provided.</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get_form_kwargs() - Add the current instance (self.object) to the standard get_form_kwargs().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get_success_url() - Determine the URL to redirect to when the form is successfully validated. Returns django.views.generic.edit.ModelFormMixin.success_url if it is provided; otherwise, attempts to use the get_absolute_url() of the object.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form_valid(form) - Saves the form instance, sets the current object for the view, and redirects to get_success_url().</a:t>
            </a:r>
          </a:p>
        </p:txBody>
      </p:sp>
    </p:spTree>
    <p:extLst>
      <p:ext uri="{BB962C8B-B14F-4D97-AF65-F5344CB8AC3E}">
        <p14:creationId xmlns:p14="http://schemas.microsoft.com/office/powerpoint/2010/main" val="30405266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ModelFormMixin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Methods:-</a:t>
            </a:r>
          </a:p>
          <a:p>
            <a:pPr marL="0" indent="0">
              <a:buNone/>
            </a:pPr>
            <a:r>
              <a:rPr lang="en-US" sz="2000" err="1">
                <a:latin typeface="Times New Roman" panose="02020603050405020304" pitchFamily="18" charset="0"/>
                <a:cs typeface="Times New Roman" panose="02020603050405020304" pitchFamily="18" charset="0"/>
              </a:rPr>
              <a:t>form_invalid(form) - Renders a response, providing the invalid form as context.</a:t>
            </a:r>
          </a:p>
        </p:txBody>
      </p:sp>
    </p:spTree>
    <p:extLst>
      <p:ext uri="{BB962C8B-B14F-4D97-AF65-F5344CB8AC3E}">
        <p14:creationId xmlns:p14="http://schemas.microsoft.com/office/powerpoint/2010/main" val="31066725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Creating Model for CreateView</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0"/>
            <a:ext cx="10515600" cy="5596207"/>
          </a:xfrm>
        </p:spPr>
        <p:txBody>
          <a:bodyPr>
            <a:normAutofit fontScale="92500" lnSpcReduction="20000"/>
          </a:bodyPr>
          <a:lstStyle>
            <a:defPPr/>
          </a:lstStyle>
          <a:p>
            <a:pPr marL="0" indent="0">
              <a:buNone/>
            </a:pPr>
            <a:r>
              <a:rPr lang="en-US" sz="2000" b="1" u="sng"/>
              <a:t>models.py</a:t>
            </a:r>
          </a:p>
          <a:p>
            <a:pPr marL="0" indent="0">
              <a:buNone/>
            </a:pPr>
            <a:r>
              <a:rPr lang="en-US" sz="2000"/>
              <a:t>from django.db import models</a:t>
            </a:r>
          </a:p>
          <a:p>
            <a:pPr marL="0" indent="0">
              <a:buNone/>
            </a:pPr>
            <a:r>
              <a:rPr lang="en-US" sz="2000"/>
              <a:t>from django.urls import reverse</a:t>
            </a:r>
          </a:p>
          <a:p>
            <a:pPr marL="0" indent="0">
              <a:buNone/>
            </a:pPr>
            <a:r>
              <a:rPr lang="en-US" sz="2000"/>
              <a:t>class Student(models.Model):</a:t>
            </a:r>
          </a:p>
          <a:p>
            <a:pPr marL="0" indent="0">
              <a:buNone/>
            </a:pPr>
            <a:r>
              <a:rPr lang="en-US" sz="2000"/>
              <a:t> name = models.CharField(max_length=70)</a:t>
            </a:r>
          </a:p>
          <a:p>
            <a:pPr marL="0" indent="0">
              <a:buNone/>
            </a:pPr>
            <a:r>
              <a:rPr lang="en-US" sz="2000"/>
              <a:t> roll = models.IntegerField()</a:t>
            </a:r>
          </a:p>
          <a:p>
            <a:pPr marL="0" indent="0">
              <a:buNone/>
            </a:pPr>
            <a:r>
              <a:rPr lang="en-US" sz="2000"/>
              <a:t> def get_absolute_url(self):</a:t>
            </a:r>
          </a:p>
          <a:p>
            <a:pPr marL="0" indent="0">
              <a:buNone/>
            </a:pPr>
            <a:r>
              <a:rPr lang="en-US" sz="2000"/>
              <a:t>     return reverse("thankyou")</a:t>
            </a:r>
          </a:p>
          <a:p>
            <a:pPr marL="0" indent="0">
              <a:buNone/>
            </a:pPr>
            <a:r>
              <a:rPr lang="en-US" sz="2000"/>
              <a:t>     # return reverse("studentdetail", kwargs={"pk": self.pk})</a:t>
            </a:r>
          </a:p>
          <a:p>
            <a:pPr marL="0" indent="0">
              <a:buNone/>
            </a:pPr>
            <a:endParaRPr lang="en-US" sz="2000"/>
          </a:p>
          <a:p>
            <a:pPr marL="0" indent="0">
              <a:buNone/>
            </a:pPr>
            <a:r>
              <a:rPr lang="en-US" sz="2000" b="1" u="sng"/>
              <a:t>urls.py</a:t>
            </a:r>
          </a:p>
          <a:p>
            <a:pPr marL="0" indent="0">
              <a:buNone/>
            </a:pPr>
            <a:r>
              <a:rPr lang="en-US" sz="2000" err="1"/>
              <a:t>urlpatterns = [ 	 path('student/', views.StudentCreateView.as_view(), name='studentform’),</a:t>
            </a:r>
          </a:p>
          <a:p>
            <a:pPr marL="0" indent="0">
              <a:buNone/>
            </a:pPr>
            <a:r>
              <a:rPr lang="en-US" sz="2000"/>
              <a:t>  # path('model_detail/&lt;int:pk&gt;/', views.StudentDetailView.as_view(), name='studentdetail'),  </a:t>
            </a:r>
          </a:p>
          <a:p>
            <a:pPr marL="0" indent="0">
              <a:buNone/>
            </a:pPr>
            <a:r>
              <a:rPr lang="en-US" sz="2000"/>
              <a:t>]</a:t>
            </a:r>
          </a:p>
        </p:txBody>
      </p:sp>
    </p:spTree>
    <p:extLst>
      <p:ext uri="{BB962C8B-B14F-4D97-AF65-F5344CB8AC3E}">
        <p14:creationId xmlns:p14="http://schemas.microsoft.com/office/powerpoint/2010/main" val="3934166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3" end="13"/>
                                            </p:txEl>
                                          </p:spTgt>
                                        </p:tgtEl>
                                        <p:attrNameLst>
                                          <p:attrName>style.visibility</p:attrName>
                                        </p:attrNameLst>
                                      </p:cBhvr>
                                      <p:to>
                                        <p:strVal val="visible"/>
                                      </p:to>
                                    </p:set>
                                    <p:animEffect transition="in" filter="fade">
                                      <p:cBhvr>
                                        <p:cTn id="67"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CreateView with Default Template</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0"/>
            <a:ext cx="10515600" cy="5547045"/>
          </a:xfrm>
        </p:spPr>
        <p:txBody>
          <a:bodyPr>
            <a:normAutofit fontScale="92500" lnSpcReduction="10000"/>
          </a:bodyPr>
          <a:lstStyle>
            <a:defPPr/>
          </a:lstStyle>
          <a:p>
            <a:pPr marL="0" indent="0">
              <a:buNone/>
            </a:pPr>
            <a:r>
              <a:rPr lang="en-US" sz="2000" b="1" u="sng"/>
              <a:t>views.py</a:t>
            </a:r>
          </a:p>
          <a:p>
            <a:pPr marL="0" indent="0">
              <a:buNone/>
            </a:pPr>
            <a:r>
              <a:rPr lang="en-US" sz="2000"/>
              <a:t>from django.views.generic.edit import CreateView</a:t>
            </a:r>
          </a:p>
          <a:p>
            <a:pPr marL="0" indent="0">
              <a:buNone/>
            </a:pPr>
            <a:r>
              <a:rPr lang="en-US" sz="2000"/>
              <a:t>from .models import Student</a:t>
            </a:r>
          </a:p>
          <a:p>
            <a:pPr marL="0" indent="0">
              <a:buNone/>
            </a:pPr>
            <a:r>
              <a:rPr lang="en-US" sz="2000"/>
              <a:t>class StudentCreateView(CreateView):</a:t>
            </a:r>
          </a:p>
          <a:p>
            <a:pPr marL="0" indent="0">
              <a:buNone/>
            </a:pPr>
            <a:r>
              <a:rPr lang="en-US" sz="2000"/>
              <a:t>	model = Student</a:t>
            </a:r>
          </a:p>
          <a:p>
            <a:pPr marL="0" indent="0">
              <a:buNone/>
            </a:pPr>
            <a:r>
              <a:rPr lang="en-US" sz="2000"/>
              <a:t>	fields = (‘name’, ‘roll’)	# fields = ‘__all__’</a:t>
            </a:r>
          </a:p>
          <a:p>
            <a:pPr marL="0" indent="0">
              <a:buNone/>
            </a:pPr>
            <a:endParaRPr lang="en-US" sz="2000"/>
          </a:p>
          <a:p>
            <a:pPr marL="0" indent="0">
              <a:buNone/>
            </a:pPr>
            <a:r>
              <a:rPr lang="en-US" sz="2000" b="1" u="sng"/>
              <a:t>urls.py</a:t>
            </a:r>
          </a:p>
          <a:p>
            <a:pPr marL="0" indent="0">
              <a:buNone/>
            </a:pPr>
            <a:r>
              <a:rPr lang="en-US" sz="2000" err="1"/>
              <a:t>urlpatterns = [ 	 path('student/', views.StudentCreateView.as_view(), name='studentform’),</a:t>
            </a:r>
          </a:p>
          <a:p>
            <a:pPr marL="0" indent="0">
              <a:buNone/>
            </a:pPr>
            <a:r>
              <a:rPr lang="en-US" sz="2000"/>
              <a:t>  # path('model_detail/&lt;int:pk&gt;/', views.StudentDetailView.as_view(), name='studentdetail'),  </a:t>
            </a:r>
          </a:p>
          <a:p>
            <a:pPr marL="0" indent="0">
              <a:buNone/>
            </a:pPr>
            <a:r>
              <a:rPr lang="en-US" sz="2000"/>
              <a:t>]</a:t>
            </a:r>
          </a:p>
          <a:p>
            <a:pPr marL="0" indent="0">
              <a:buNone/>
            </a:pPr>
            <a:endParaRPr lang="en-US" sz="2000"/>
          </a:p>
          <a:p>
            <a:pPr marL="0" indent="0">
              <a:buNone/>
            </a:pPr>
            <a:r>
              <a:rPr lang="en-US" sz="2000"/>
              <a:t>Default Template should be: student_form.html</a:t>
            </a:r>
          </a:p>
        </p:txBody>
      </p:sp>
    </p:spTree>
    <p:extLst>
      <p:ext uri="{BB962C8B-B14F-4D97-AF65-F5344CB8AC3E}">
        <p14:creationId xmlns:p14="http://schemas.microsoft.com/office/powerpoint/2010/main" val="928750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78E26-F4AB-48FF-A7B5-E869B4614CF0}"/>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36CF6F99-B385-4D76-85F6-34783D50FD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0"/>
          </a:xfrm>
        </p:spPr>
      </p:pic>
    </p:spTree>
    <p:extLst>
      <p:ext uri="{BB962C8B-B14F-4D97-AF65-F5344CB8AC3E}">
        <p14:creationId xmlns:p14="http://schemas.microsoft.com/office/powerpoint/2010/main" val="37466395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pPr marL="0" indent="0">
              <a:buNone/>
            </a:pPr>
            <a:r>
              <a:rPr lang="en-US" sz="1800" err="1">
                <a:latin typeface="Times New Roman" panose="02020603050405020304" pitchFamily="18" charset="0"/>
                <a:cs typeface="Times New Roman" panose="02020603050405020304" pitchFamily="18" charset="0"/>
              </a:rPr>
              <a:t>bulk_create(objs, batch_size=None, ignore_conflicts=False) – This method inserts the provided list of objects into the database in an efficient manner.</a:t>
            </a:r>
          </a:p>
          <a:p>
            <a:pPr marL="0" indent="0">
              <a:buNone/>
            </a:pPr>
            <a:r>
              <a:rPr lang="en-US" sz="1800">
                <a:latin typeface="Times New Roman" panose="02020603050405020304" pitchFamily="18" charset="0"/>
                <a:cs typeface="Times New Roman" panose="02020603050405020304" pitchFamily="18" charset="0"/>
              </a:rPr>
              <a:t>The model’s save() method will not be called, and the pre_save and post_save signals will not be sent.</a:t>
            </a:r>
          </a:p>
          <a:p>
            <a:pPr marL="0" indent="0">
              <a:buNone/>
            </a:pPr>
            <a:r>
              <a:rPr lang="en-US" sz="1800">
                <a:latin typeface="Times New Roman" panose="02020603050405020304" pitchFamily="18" charset="0"/>
                <a:cs typeface="Times New Roman" panose="02020603050405020304" pitchFamily="18" charset="0"/>
              </a:rPr>
              <a:t>It does not work with child models in a multi-table inheritance scenario.</a:t>
            </a:r>
          </a:p>
          <a:p>
            <a:pPr marL="0" indent="0">
              <a:buNone/>
            </a:pPr>
            <a:r>
              <a:rPr lang="en-US" sz="1800">
                <a:latin typeface="Times New Roman" panose="02020603050405020304" pitchFamily="18" charset="0"/>
                <a:cs typeface="Times New Roman" panose="02020603050405020304" pitchFamily="18" charset="0"/>
              </a:rPr>
              <a:t>If the model’s primary key is an AutoField it does not retrieve and set the primary key attribute, as save() does, unless the database backend supports it (currently PostgreSQL).</a:t>
            </a:r>
          </a:p>
          <a:p>
            <a:pPr marL="0" indent="0">
              <a:buNone/>
            </a:pPr>
            <a:r>
              <a:rPr lang="en-US" sz="1800">
                <a:latin typeface="Times New Roman" panose="02020603050405020304" pitchFamily="18" charset="0"/>
                <a:cs typeface="Times New Roman" panose="02020603050405020304" pitchFamily="18" charset="0"/>
              </a:rPr>
              <a:t>It does not work with many-to-many relationships.</a:t>
            </a:r>
          </a:p>
          <a:p>
            <a:pPr marL="0" indent="0">
              <a:buNone/>
            </a:pPr>
            <a:r>
              <a:rPr lang="en-US" sz="1800">
                <a:latin typeface="Times New Roman" panose="02020603050405020304" pitchFamily="18" charset="0"/>
                <a:cs typeface="Times New Roman" panose="02020603050405020304" pitchFamily="18" charset="0"/>
              </a:rPr>
              <a:t>It casts objs to a list, which fully evaluates objs if it’s a generator. The cast allows inspecting all objects so that any objects with a manually set primary key can be inserted first.</a:t>
            </a:r>
          </a:p>
          <a:p>
            <a:pPr marL="0" indent="0">
              <a:buNone/>
            </a:pPr>
            <a:r>
              <a:rPr lang="en-US" sz="1800">
                <a:latin typeface="Times New Roman" panose="02020603050405020304" pitchFamily="18" charset="0"/>
                <a:cs typeface="Times New Roman" panose="02020603050405020304" pitchFamily="18" charset="0"/>
              </a:rPr>
              <a:t>The batch_size parameter controls how many objects are created in a single query. The default is to create all objects in one batch, except for SQLite where the default is such that at most 999 variables per query are used.</a:t>
            </a:r>
          </a:p>
          <a:p>
            <a:pPr marL="0" indent="0">
              <a:buNone/>
            </a:pPr>
            <a:r>
              <a:rPr lang="en-US" sz="1800">
                <a:latin typeface="Times New Roman" panose="02020603050405020304" pitchFamily="18" charset="0"/>
                <a:cs typeface="Times New Roman" panose="02020603050405020304" pitchFamily="18" charset="0"/>
              </a:rPr>
              <a:t>On databases that support it (all but Oracle), setting the ignore_conflicts parameter to True tells the database to ignore failure to insert any rows that fail constraints such as duplicate unique values. Enabling this parameter disables setting the primary key on each model instance.</a:t>
            </a:r>
          </a:p>
        </p:txBody>
      </p:sp>
    </p:spTree>
    <p:extLst>
      <p:ext uri="{BB962C8B-B14F-4D97-AF65-F5344CB8AC3E}">
        <p14:creationId xmlns:p14="http://schemas.microsoft.com/office/powerpoint/2010/main" val="3435122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CreateView with Custom Template</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338184"/>
          </a:xfrm>
        </p:spPr>
        <p:txBody>
          <a:bodyPr>
            <a:normAutofit lnSpcReduction="10000"/>
          </a:bodyPr>
          <a:lstStyle>
            <a:defPPr/>
          </a:lstStyle>
          <a:p>
            <a:pPr marL="0" indent="0">
              <a:buNone/>
            </a:pPr>
            <a:r>
              <a:rPr lang="en-US" sz="2000" b="1" u="sng"/>
              <a:t>views.py</a:t>
            </a:r>
          </a:p>
          <a:p>
            <a:pPr marL="0" indent="0">
              <a:buNone/>
            </a:pPr>
            <a:r>
              <a:rPr lang="en-US" sz="2000"/>
              <a:t>from django.views.generic.edit import CreateView</a:t>
            </a:r>
          </a:p>
          <a:p>
            <a:pPr marL="0" indent="0">
              <a:buNone/>
            </a:pPr>
            <a:r>
              <a:rPr lang="en-US" sz="2000"/>
              <a:t>from .models import Student</a:t>
            </a:r>
          </a:p>
          <a:p>
            <a:pPr marL="0" indent="0">
              <a:buNone/>
            </a:pPr>
            <a:r>
              <a:rPr lang="en-US" sz="2000"/>
              <a:t>class StudentCreateView(CreateView):</a:t>
            </a:r>
          </a:p>
          <a:p>
            <a:pPr marL="0" indent="0">
              <a:buNone/>
            </a:pPr>
            <a:r>
              <a:rPr lang="en-US" sz="2000"/>
              <a:t>	model = Student</a:t>
            </a:r>
          </a:p>
          <a:p>
            <a:pPr marL="0" indent="0">
              <a:buNone/>
            </a:pPr>
            <a:r>
              <a:rPr lang="en-US" sz="2000"/>
              <a:t>	fields = (‘name’, ‘roll’)</a:t>
            </a:r>
          </a:p>
          <a:p>
            <a:pPr marL="0" indent="0">
              <a:buNone/>
            </a:pPr>
            <a:r>
              <a:rPr lang="en-US" sz="2000"/>
              <a:t>	template_name = 'school/student.html’</a:t>
            </a:r>
          </a:p>
          <a:p>
            <a:pPr marL="0" indent="0">
              <a:buNone/>
            </a:pPr>
            <a:endParaRPr lang="en-US" sz="2000"/>
          </a:p>
          <a:p>
            <a:pPr marL="0" indent="0">
              <a:buNone/>
            </a:pPr>
            <a:r>
              <a:rPr lang="en-US" sz="2000" b="1" u="sng"/>
              <a:t>urls.py</a:t>
            </a:r>
          </a:p>
          <a:p>
            <a:pPr marL="0" indent="0">
              <a:buNone/>
            </a:pPr>
            <a:r>
              <a:rPr lang="en-US" sz="2000" err="1"/>
              <a:t>urlpatterns = [ 	 path('student/', views.StudentCreateView.as_view(), name='studentform’),</a:t>
            </a:r>
          </a:p>
          <a:p>
            <a:pPr marL="0" indent="0">
              <a:buNone/>
            </a:pPr>
            <a:r>
              <a:rPr lang="en-US" sz="2000"/>
              <a:t>  # path('model_detail/&lt;int:pk&gt;/', views.StudentDetailView.as_view(), name='studentdetail'),  </a:t>
            </a:r>
          </a:p>
          <a:p>
            <a:pPr marL="0" indent="0">
              <a:buNone/>
            </a:pPr>
            <a:r>
              <a:rPr lang="en-US" sz="2000"/>
              <a:t>]</a:t>
            </a:r>
          </a:p>
        </p:txBody>
      </p:sp>
    </p:spTree>
    <p:extLst>
      <p:ext uri="{BB962C8B-B14F-4D97-AF65-F5344CB8AC3E}">
        <p14:creationId xmlns:p14="http://schemas.microsoft.com/office/powerpoint/2010/main" val="1103111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UpdateView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399"/>
            <a:ext cx="10732655" cy="5373255"/>
          </a:xfrm>
        </p:spPr>
        <p:txBody>
          <a:bodyPr>
            <a:normAutofit lnSpcReduction="10000"/>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django.views.generic.edit.UpdateView </a:t>
            </a:r>
          </a:p>
          <a:p>
            <a:pPr marL="0" indent="0">
              <a:buNone/>
            </a:pPr>
            <a:r>
              <a:rPr lang="en-US" sz="2000">
                <a:latin typeface="Times New Roman" panose="02020603050405020304" pitchFamily="18" charset="0"/>
                <a:cs typeface="Times New Roman" panose="02020603050405020304" pitchFamily="18" charset="0"/>
              </a:rPr>
              <a:t>A view that displays a form for editing an existing object, redisplaying the form with validation errors (if there are any) and saving changes to the object. This uses a form automatically generated from the object’s model class (unless a form class is manually specified).</a:t>
            </a:r>
          </a:p>
          <a:p>
            <a:pPr marL="0" indent="0">
              <a:buNone/>
            </a:pPr>
            <a:r>
              <a:rPr lang="en-US" sz="2000">
                <a:latin typeface="Times New Roman" panose="02020603050405020304" pitchFamily="18" charset="0"/>
                <a:cs typeface="Times New Roman" panose="02020603050405020304" pitchFamily="18" charset="0"/>
              </a:rPr>
              <a:t>This view inherits methods and attributes from the following views:</a:t>
            </a:r>
          </a:p>
          <a:p>
            <a:r>
              <a:rPr lang="en-US" sz="2000" err="1">
                <a:latin typeface="Times New Roman" panose="02020603050405020304" pitchFamily="18" charset="0"/>
                <a:cs typeface="Times New Roman" panose="02020603050405020304" pitchFamily="18" charset="0"/>
              </a:rPr>
              <a:t>django.views.generic.detail.SingleObjectTemplateResponseMixin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django.views.generic.base.TemplateResponseMixin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django.views.generic.edit.BaseUpdateView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django.views.generic.edit.ModelFormMixin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django.views.generic.edit.FormMixin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django.views.generic.detail.SingleObjectMixin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django.views.generic.edit.ProcessFormView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django.views.generic.base.View</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9636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UpdateView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Attributes:- </a:t>
            </a:r>
          </a:p>
          <a:p>
            <a:pPr marL="0" indent="0">
              <a:buNone/>
            </a:pPr>
            <a:r>
              <a:rPr lang="en-US" sz="2000" err="1">
                <a:latin typeface="Times New Roman" panose="02020603050405020304" pitchFamily="18" charset="0"/>
                <a:cs typeface="Times New Roman" panose="02020603050405020304" pitchFamily="18" charset="0"/>
              </a:rPr>
              <a:t>template_name_suffix - The UpdateView page displayed to a GET request uses a template_name_suffix of '_form’.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object - When using UpdateView you have access to self.object, which is the object being updated.</a:t>
            </a:r>
          </a:p>
        </p:txBody>
      </p:sp>
    </p:spTree>
    <p:extLst>
      <p:ext uri="{BB962C8B-B14F-4D97-AF65-F5344CB8AC3E}">
        <p14:creationId xmlns:p14="http://schemas.microsoft.com/office/powerpoint/2010/main" val="3012519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UpdateView with Default Template</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0"/>
            <a:ext cx="10515600" cy="5402839"/>
          </a:xfrm>
        </p:spPr>
        <p:txBody>
          <a:bodyPr>
            <a:normAutofit fontScale="92500" lnSpcReduction="10000"/>
          </a:bodyPr>
          <a:lstStyle>
            <a:defPPr/>
          </a:lstStyle>
          <a:p>
            <a:pPr marL="0" indent="0">
              <a:buNone/>
            </a:pPr>
            <a:r>
              <a:rPr lang="en-US" sz="2000" b="1" u="sng"/>
              <a:t>views.py</a:t>
            </a:r>
          </a:p>
          <a:p>
            <a:pPr marL="0" indent="0">
              <a:buNone/>
            </a:pPr>
            <a:r>
              <a:rPr lang="en-US" sz="2000"/>
              <a:t>from django.views.generic.edit import UpdateView</a:t>
            </a:r>
          </a:p>
          <a:p>
            <a:pPr marL="0" indent="0">
              <a:buNone/>
            </a:pPr>
            <a:r>
              <a:rPr lang="en-US" sz="2000"/>
              <a:t>from .models import Student</a:t>
            </a:r>
          </a:p>
          <a:p>
            <a:pPr marL="0" indent="0">
              <a:buNone/>
            </a:pPr>
            <a:r>
              <a:rPr lang="en-US" sz="2000"/>
              <a:t>class StudentUpdateView(UpdateView):</a:t>
            </a:r>
          </a:p>
          <a:p>
            <a:pPr marL="0" indent="0">
              <a:buNone/>
            </a:pPr>
            <a:r>
              <a:rPr lang="en-US" sz="2000"/>
              <a:t>	model = Student</a:t>
            </a:r>
          </a:p>
          <a:p>
            <a:pPr marL="0" indent="0">
              <a:buNone/>
            </a:pPr>
            <a:r>
              <a:rPr lang="en-US" sz="2000"/>
              <a:t>	fields = (‘name’, ‘roll’)</a:t>
            </a:r>
          </a:p>
          <a:p>
            <a:pPr marL="0" indent="0">
              <a:buNone/>
            </a:pPr>
            <a:endParaRPr lang="en-US" sz="2000"/>
          </a:p>
          <a:p>
            <a:pPr marL="0" indent="0">
              <a:buNone/>
            </a:pPr>
            <a:r>
              <a:rPr lang="en-US" sz="2000" b="1" u="sng"/>
              <a:t>urls.py</a:t>
            </a:r>
          </a:p>
          <a:p>
            <a:pPr marL="0" indent="0">
              <a:buNone/>
            </a:pPr>
            <a:r>
              <a:rPr lang="en-US" sz="2000" err="1"/>
              <a:t>urlpatterns = [  </a:t>
            </a:r>
          </a:p>
          <a:p>
            <a:pPr marL="0" indent="0">
              <a:buNone/>
            </a:pPr>
            <a:r>
              <a:rPr lang="en-US" sz="2000"/>
              <a:t>path('updatestudent/&lt;int:pk&gt;', views.StudentUpdateView.as_view(), name='update_student’),  </a:t>
            </a:r>
          </a:p>
          <a:p>
            <a:pPr marL="0" indent="0">
              <a:buNone/>
            </a:pPr>
            <a:r>
              <a:rPr lang="en-US" sz="2000"/>
              <a:t>]</a:t>
            </a:r>
          </a:p>
          <a:p>
            <a:pPr marL="0" indent="0">
              <a:buNone/>
            </a:pPr>
            <a:endParaRPr lang="en-US" sz="2000"/>
          </a:p>
          <a:p>
            <a:pPr marL="0" indent="0">
              <a:buNone/>
            </a:pPr>
            <a:r>
              <a:rPr lang="en-US" sz="2000"/>
              <a:t>Default Template should be: student_form.html This is same as create template file.</a:t>
            </a:r>
          </a:p>
        </p:txBody>
      </p:sp>
    </p:spTree>
    <p:extLst>
      <p:ext uri="{BB962C8B-B14F-4D97-AF65-F5344CB8AC3E}">
        <p14:creationId xmlns:p14="http://schemas.microsoft.com/office/powerpoint/2010/main" val="35017631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UpdateView with Custom Template</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338184"/>
          </a:xfrm>
        </p:spPr>
        <p:txBody>
          <a:bodyPr>
            <a:normAutofit fontScale="92500" lnSpcReduction="10000"/>
          </a:bodyPr>
          <a:lstStyle>
            <a:defPPr/>
          </a:lstStyle>
          <a:p>
            <a:pPr marL="0" indent="0">
              <a:buNone/>
            </a:pPr>
            <a:r>
              <a:rPr lang="en-US" sz="2000" b="1" u="sng"/>
              <a:t>views.py</a:t>
            </a:r>
          </a:p>
          <a:p>
            <a:pPr marL="0" indent="0">
              <a:buNone/>
            </a:pPr>
            <a:r>
              <a:rPr lang="en-US" sz="2000"/>
              <a:t>from django.views.generic import UpdateView</a:t>
            </a:r>
          </a:p>
          <a:p>
            <a:pPr marL="0" indent="0">
              <a:buNone/>
            </a:pPr>
            <a:r>
              <a:rPr lang="en-US" sz="2000"/>
              <a:t>from .models import Student</a:t>
            </a:r>
          </a:p>
          <a:p>
            <a:pPr marL="0" indent="0">
              <a:buNone/>
            </a:pPr>
            <a:r>
              <a:rPr lang="en-US" sz="2000"/>
              <a:t>class StudentUpdateView(UpdateView):</a:t>
            </a:r>
          </a:p>
          <a:p>
            <a:pPr marL="0" indent="0">
              <a:buNone/>
            </a:pPr>
            <a:r>
              <a:rPr lang="en-US" sz="2000"/>
              <a:t> model = Student</a:t>
            </a:r>
          </a:p>
          <a:p>
            <a:pPr marL="0" indent="0">
              <a:buNone/>
            </a:pPr>
            <a:r>
              <a:rPr lang="en-US" sz="2000"/>
              <a:t> fields = ['name', 'roll']</a:t>
            </a:r>
          </a:p>
          <a:p>
            <a:pPr marL="0" indent="0">
              <a:buNone/>
            </a:pPr>
            <a:r>
              <a:rPr lang="en-US" sz="2000"/>
              <a:t> template_name = 'school/student.html’</a:t>
            </a:r>
          </a:p>
          <a:p>
            <a:pPr marL="0" indent="0">
              <a:buNone/>
            </a:pPr>
            <a:endParaRPr lang="en-US" sz="2000"/>
          </a:p>
          <a:p>
            <a:pPr marL="0" indent="0">
              <a:buNone/>
            </a:pPr>
            <a:r>
              <a:rPr lang="en-US" sz="2000" b="1" u="sng"/>
              <a:t>urls.py</a:t>
            </a:r>
          </a:p>
          <a:p>
            <a:pPr marL="0" indent="0">
              <a:buNone/>
            </a:pPr>
            <a:r>
              <a:rPr lang="en-US" sz="2000" err="1"/>
              <a:t>urlpatterns = [</a:t>
            </a:r>
          </a:p>
          <a:p>
            <a:pPr marL="0" indent="0">
              <a:buNone/>
            </a:pPr>
            <a:r>
              <a:rPr lang="en-US" sz="2000"/>
              <a:t> path('updatestudent/&lt;int:pk&gt;', views.StudentUpdateView.as_view(), name='update_student’),</a:t>
            </a:r>
          </a:p>
          <a:p>
            <a:pPr marL="0" indent="0">
              <a:buNone/>
            </a:pPr>
            <a:r>
              <a:rPr lang="en-US" sz="2000"/>
              <a:t>]</a:t>
            </a:r>
          </a:p>
          <a:p>
            <a:pPr marL="0" indent="0">
              <a:buNone/>
            </a:pPr>
            <a:r>
              <a:rPr lang="en-US" sz="2000"/>
              <a:t>Note The Create View Template File must be same</a:t>
            </a:r>
          </a:p>
        </p:txBody>
      </p:sp>
    </p:spTree>
    <p:extLst>
      <p:ext uri="{BB962C8B-B14F-4D97-AF65-F5344CB8AC3E}">
        <p14:creationId xmlns:p14="http://schemas.microsoft.com/office/powerpoint/2010/main" val="2444440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DeleteView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lnSpcReduction="10000"/>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django.views.generic.edit.DeleteView</a:t>
            </a: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A view that displays a confirmation page and deletes an existing object. The given object will only be deleted if the request method is POST. If this view is fetched via GET, it will display a confirmation page that should contain a form that POSTs to the same URL.</a:t>
            </a:r>
          </a:p>
          <a:p>
            <a:pPr marL="0" indent="0">
              <a:buNone/>
            </a:pPr>
            <a:r>
              <a:rPr lang="en-US" sz="2000">
                <a:latin typeface="Times New Roman" panose="02020603050405020304" pitchFamily="18" charset="0"/>
                <a:cs typeface="Times New Roman" panose="02020603050405020304" pitchFamily="18" charset="0"/>
              </a:rPr>
              <a:t>This view inherits methods and attributes from the following views:</a:t>
            </a:r>
          </a:p>
          <a:p>
            <a:r>
              <a:rPr lang="en-US" sz="2000" err="1">
                <a:latin typeface="Times New Roman" panose="02020603050405020304" pitchFamily="18" charset="0"/>
                <a:cs typeface="Times New Roman" panose="02020603050405020304" pitchFamily="18" charset="0"/>
              </a:rPr>
              <a:t>django.views.generic.detail.SingleObjectTemplateResponseMixin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django.views.generic.base.TemplateResponseMixin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django.views.generic.edit.BaseDeleteView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django.views.generic.edit.DeletionMixin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django.views.generic.detail.BaseDetailView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django.views.generic.detail.SingleObjectMixin</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django.views.generic.base.View</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28252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2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DeleteView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Attribute:-</a:t>
            </a:r>
          </a:p>
          <a:p>
            <a:pPr marL="0" indent="0">
              <a:buNone/>
            </a:pPr>
            <a:r>
              <a:rPr lang="en-US" sz="2000" err="1">
                <a:latin typeface="Times New Roman" panose="02020603050405020304" pitchFamily="18" charset="0"/>
                <a:cs typeface="Times New Roman" panose="02020603050405020304" pitchFamily="18" charset="0"/>
              </a:rPr>
              <a:t>template_name_suffix - The DeleteView page displayed to a GET request uses a template_name_suffix of '_confirm_delete’. </a:t>
            </a:r>
          </a:p>
        </p:txBody>
      </p:sp>
    </p:spTree>
    <p:extLst>
      <p:ext uri="{BB962C8B-B14F-4D97-AF65-F5344CB8AC3E}">
        <p14:creationId xmlns:p14="http://schemas.microsoft.com/office/powerpoint/2010/main" val="109084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2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DeletionMixin</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599" y="1295400"/>
            <a:ext cx="10732655" cy="4978400"/>
          </a:xfrm>
        </p:spPr>
        <p:txBody>
          <a:bodyPr>
            <a:normAutofit lnSpcReduction="10000"/>
          </a:bodyPr>
          <a:lstStyle>
            <a:defPPr/>
          </a:lstStyle>
          <a:p>
            <a:pPr marL="0" indent="0">
              <a:buNone/>
            </a:pPr>
            <a:r>
              <a:rPr lang="en-US" sz="2000" err="1">
                <a:latin typeface="Times New Roman" panose="02020603050405020304" pitchFamily="18" charset="0"/>
                <a:cs typeface="Times New Roman" panose="02020603050405020304" pitchFamily="18" charset="0"/>
              </a:rPr>
              <a:t>django.views.generic.edit.DeletionMixin </a:t>
            </a:r>
          </a:p>
          <a:p>
            <a:pPr marL="0" indent="0">
              <a:buNone/>
            </a:pPr>
            <a:r>
              <a:rPr lang="en-US" sz="2000">
                <a:latin typeface="Times New Roman" panose="02020603050405020304" pitchFamily="18" charset="0"/>
                <a:cs typeface="Times New Roman" panose="02020603050405020304" pitchFamily="18" charset="0"/>
              </a:rPr>
              <a:t>Enables handling of the DELETE http action.</a:t>
            </a:r>
          </a:p>
          <a:p>
            <a:pPr marL="0" indent="0">
              <a:buNone/>
            </a:pPr>
            <a:r>
              <a:rPr lang="en-US" sz="2000">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success_url - The url to redirect to when the nominated object has been successfully deleted.</a:t>
            </a:r>
          </a:p>
          <a:p>
            <a:pPr marL="0" indent="0">
              <a:buNone/>
            </a:pPr>
            <a:r>
              <a:rPr lang="en-US" sz="2000" err="1">
                <a:latin typeface="Times New Roman" panose="02020603050405020304" pitchFamily="18" charset="0"/>
                <a:cs typeface="Times New Roman" panose="02020603050405020304" pitchFamily="18" charset="0"/>
              </a:rPr>
              <a:t>success_url may contain dictionary string formatting, which will be interpolated against the object’s field attributes. For example, you could use success_url="/parent/{parent_id}/" to redirect to a URL composed out of the parent_id field on a model.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Methods:-</a:t>
            </a:r>
          </a:p>
          <a:p>
            <a:pPr marL="0" indent="0">
              <a:buNone/>
            </a:pPr>
            <a:r>
              <a:rPr lang="en-US" sz="2000">
                <a:latin typeface="Times New Roman" panose="02020603050405020304" pitchFamily="18" charset="0"/>
                <a:cs typeface="Times New Roman" panose="02020603050405020304" pitchFamily="18" charset="0"/>
              </a:rPr>
              <a:t>delete(request, *args, **kwargs) - Retrieves the target object and calls its delete() method, then redirects to the success URL.</a:t>
            </a:r>
          </a:p>
          <a:p>
            <a:pPr marL="0" indent="0">
              <a:buNone/>
            </a:pPr>
            <a:r>
              <a:rPr lang="en-US" sz="2000" err="1">
                <a:latin typeface="Times New Roman" panose="02020603050405020304" pitchFamily="18" charset="0"/>
                <a:cs typeface="Times New Roman" panose="02020603050405020304" pitchFamily="18" charset="0"/>
              </a:rPr>
              <a:t>get_success_url() - Returns the url to redirect to when the nominated object has been successfully deleted. Returns success_url by default.</a:t>
            </a:r>
          </a:p>
        </p:txBody>
      </p:sp>
    </p:spTree>
    <p:extLst>
      <p:ext uri="{BB962C8B-B14F-4D97-AF65-F5344CB8AC3E}">
        <p14:creationId xmlns:p14="http://schemas.microsoft.com/office/powerpoint/2010/main" val="12559420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2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DeleteView with Default Template</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0"/>
            <a:ext cx="10515600" cy="5668529"/>
          </a:xfrm>
        </p:spPr>
        <p:txBody>
          <a:bodyPr>
            <a:normAutofit lnSpcReduction="10000"/>
          </a:bodyPr>
          <a:lstStyle>
            <a:defPPr/>
          </a:lstStyle>
          <a:p>
            <a:pPr marL="0" indent="0">
              <a:buNone/>
            </a:pPr>
            <a:r>
              <a:rPr lang="en-US" sz="2000" b="1" u="sng"/>
              <a:t>views.py</a:t>
            </a:r>
          </a:p>
          <a:p>
            <a:pPr marL="0" indent="0">
              <a:buNone/>
            </a:pPr>
            <a:r>
              <a:rPr lang="en-US" sz="2000"/>
              <a:t>from django.views.generic.edit import DeleteView</a:t>
            </a:r>
          </a:p>
          <a:p>
            <a:pPr marL="0" indent="0">
              <a:buNone/>
            </a:pPr>
            <a:r>
              <a:rPr lang="en-US" sz="2000"/>
              <a:t>From Django.urls import reverse_lazy</a:t>
            </a:r>
          </a:p>
          <a:p>
            <a:pPr marL="0" indent="0">
              <a:buNone/>
            </a:pPr>
            <a:r>
              <a:rPr lang="en-US" sz="2000"/>
              <a:t>from .models import Student</a:t>
            </a:r>
          </a:p>
          <a:p>
            <a:pPr marL="0" indent="0">
              <a:buNone/>
            </a:pPr>
            <a:r>
              <a:rPr lang="en-US" sz="2000"/>
              <a:t>class StudentDeleteView(DeleteView):</a:t>
            </a:r>
          </a:p>
          <a:p>
            <a:pPr marL="0" indent="0">
              <a:buNone/>
            </a:pPr>
            <a:r>
              <a:rPr lang="en-US" sz="2000"/>
              <a:t>	model = Student</a:t>
            </a:r>
          </a:p>
          <a:p>
            <a:pPr marL="0" indent="0">
              <a:buNone/>
            </a:pPr>
            <a:r>
              <a:rPr lang="en-US" sz="2000"/>
              <a:t>	success_url = reverse_lazy(‘add_student’)		# After Delete Redirect to detail page</a:t>
            </a:r>
          </a:p>
          <a:p>
            <a:pPr marL="0" indent="0">
              <a:buNone/>
            </a:pPr>
            <a:endParaRPr lang="en-US" sz="2000"/>
          </a:p>
          <a:p>
            <a:pPr marL="0" indent="0">
              <a:buNone/>
            </a:pPr>
            <a:r>
              <a:rPr lang="en-US" sz="2000" b="1" u="sng"/>
              <a:t>urls.py</a:t>
            </a:r>
          </a:p>
          <a:p>
            <a:pPr marL="0" indent="0">
              <a:buNone/>
            </a:pPr>
            <a:r>
              <a:rPr lang="en-US" sz="2000" err="1"/>
              <a:t>urlpatterns = [</a:t>
            </a:r>
          </a:p>
          <a:p>
            <a:pPr marL="0" indent="0">
              <a:buNone/>
            </a:pPr>
            <a:r>
              <a:rPr lang="en-US" sz="2000"/>
              <a:t> path('deletestudent/&lt;int:pk&gt;', views.StudentDeleteView.as_view(), name='delete_student’),</a:t>
            </a:r>
          </a:p>
          <a:p>
            <a:pPr marL="0" indent="0">
              <a:buNone/>
            </a:pPr>
            <a:r>
              <a:rPr lang="en-US" sz="2000"/>
              <a:t>]</a:t>
            </a:r>
          </a:p>
          <a:p>
            <a:pPr marL="0" indent="0">
              <a:buNone/>
            </a:pPr>
            <a:r>
              <a:rPr lang="en-US" sz="2000"/>
              <a:t>Default Template should be: student_confirm_delete.html</a:t>
            </a:r>
          </a:p>
        </p:txBody>
      </p:sp>
    </p:spTree>
    <p:extLst>
      <p:ext uri="{BB962C8B-B14F-4D97-AF65-F5344CB8AC3E}">
        <p14:creationId xmlns:p14="http://schemas.microsoft.com/office/powerpoint/2010/main" val="3263651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DeleteView with Default Template</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0"/>
            <a:ext cx="10515600" cy="5668529"/>
          </a:xfrm>
        </p:spPr>
        <p:txBody>
          <a:bodyPr>
            <a:normAutofit/>
          </a:bodyPr>
          <a:lstStyle>
            <a:defPPr/>
          </a:lstStyle>
          <a:p>
            <a:pPr marL="0" indent="0">
              <a:buNone/>
            </a:pPr>
            <a:r>
              <a:rPr lang="en-US" sz="2000" b="1"/>
              <a:t>Student_confirm_delete.py</a:t>
            </a:r>
            <a:endParaRPr lang="en-US" sz="2000"/>
          </a:p>
          <a:p>
            <a:pPr marL="0" indent="0">
              <a:buNone/>
            </a:pPr>
            <a:r>
              <a:rPr lang="en-US" sz="2000"/>
              <a:t>&lt;body&gt;</a:t>
            </a:r>
          </a:p>
          <a:p>
            <a:pPr marL="0" indent="0">
              <a:buNone/>
            </a:pPr>
            <a:r>
              <a:rPr lang="en-US" sz="2000"/>
              <a:t> &lt;h1&gt;Are you Sure ?&lt;/h1&gt;</a:t>
            </a:r>
          </a:p>
          <a:p>
            <a:pPr marL="0" indent="0">
              <a:buNone/>
            </a:pPr>
            <a:r>
              <a:rPr lang="en-US" sz="2000"/>
              <a:t> &lt;form action="" method="post"&gt; </a:t>
            </a:r>
          </a:p>
          <a:p>
            <a:pPr marL="0" indent="0">
              <a:buNone/>
            </a:pPr>
            <a:r>
              <a:rPr lang="en-US" sz="2000"/>
              <a:t>  {% csrf_token %}</a:t>
            </a:r>
          </a:p>
          <a:p>
            <a:pPr marL="0" indent="0">
              <a:buNone/>
            </a:pPr>
            <a:r>
              <a:rPr lang="en-US" sz="2000"/>
              <a:t>  &lt;input type="submit" value="Delete"&gt;</a:t>
            </a:r>
          </a:p>
          <a:p>
            <a:pPr marL="0" indent="0">
              <a:buNone/>
            </a:pPr>
            <a:r>
              <a:rPr lang="en-US" sz="2000"/>
              <a:t>  &lt;a href="{% url 'add_student' %}"&gt;Cancel&lt;/a&gt;</a:t>
            </a:r>
          </a:p>
          <a:p>
            <a:pPr marL="0" indent="0">
              <a:buNone/>
            </a:pPr>
            <a:r>
              <a:rPr lang="en-US" sz="2000"/>
              <a:t> &lt;/form&gt;</a:t>
            </a:r>
          </a:p>
          <a:p>
            <a:pPr marL="0" indent="0">
              <a:buNone/>
            </a:pPr>
            <a:r>
              <a:rPr lang="en-US" sz="2000"/>
              <a:t>&lt;/body&gt;</a:t>
            </a:r>
          </a:p>
        </p:txBody>
      </p:sp>
    </p:spTree>
    <p:extLst>
      <p:ext uri="{BB962C8B-B14F-4D97-AF65-F5344CB8AC3E}">
        <p14:creationId xmlns:p14="http://schemas.microsoft.com/office/powerpoint/2010/main" val="38849680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Example:- </a:t>
            </a:r>
          </a:p>
          <a:p>
            <a:pPr marL="0" indent="0">
              <a:buNone/>
            </a:pPr>
            <a:r>
              <a:rPr lang="en-US" sz="2000" err="1">
                <a:latin typeface="Times New Roman" panose="02020603050405020304" pitchFamily="18" charset="0"/>
                <a:cs typeface="Times New Roman" panose="02020603050405020304" pitchFamily="18" charset="0"/>
              </a:rPr>
              <a:t>objs = [</a:t>
            </a:r>
          </a:p>
          <a:p>
            <a:pPr marL="0" indent="0">
              <a:buNone/>
            </a:pPr>
            <a:r>
              <a:rPr lang="en-US" sz="2000">
                <a:latin typeface="Times New Roman" panose="02020603050405020304" pitchFamily="18" charset="0"/>
                <a:cs typeface="Times New Roman" panose="02020603050405020304" pitchFamily="18" charset="0"/>
              </a:rPr>
              <a:t> Student(name='Sonal', roll=120, city='Dhanbad', marks=40, pass_date='2020-5-4'),</a:t>
            </a:r>
          </a:p>
          <a:p>
            <a:pPr marL="0" indent="0">
              <a:buNone/>
            </a:pPr>
            <a:r>
              <a:rPr lang="en-US" sz="2000">
                <a:latin typeface="Times New Roman" panose="02020603050405020304" pitchFamily="18" charset="0"/>
                <a:cs typeface="Times New Roman" panose="02020603050405020304" pitchFamily="18" charset="0"/>
              </a:rPr>
              <a:t> Student(name='Kunal', roll=121, city='Dumka', marks=50, pass_date='2020-5-7'),</a:t>
            </a:r>
          </a:p>
          <a:p>
            <a:pPr marL="0" indent="0">
              <a:buNone/>
            </a:pPr>
            <a:r>
              <a:rPr lang="en-US" sz="2000">
                <a:latin typeface="Times New Roman" panose="02020603050405020304" pitchFamily="18" charset="0"/>
                <a:cs typeface="Times New Roman" panose="02020603050405020304" pitchFamily="18" charset="0"/>
              </a:rPr>
              <a:t> Student(name='Anisa', roll=122, city='Giridih', marks=70, pass_date='2020-5-9') ]</a:t>
            </a:r>
          </a:p>
          <a:p>
            <a:pPr marL="0" indent="0">
              <a:buNone/>
            </a:pPr>
            <a:r>
              <a:rPr lang="en-US" sz="2000" err="1">
                <a:latin typeface="Times New Roman" panose="02020603050405020304" pitchFamily="18" charset="0"/>
                <a:cs typeface="Times New Roman" panose="02020603050405020304" pitchFamily="18" charset="0"/>
              </a:rPr>
              <a:t>student_data = Student.objects.bulk_create(objs)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4202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DeleteView with Custom Template</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338184"/>
          </a:xfrm>
        </p:spPr>
        <p:txBody>
          <a:bodyPr>
            <a:normAutofit fontScale="92500" lnSpcReduction="10000"/>
          </a:bodyPr>
          <a:lstStyle>
            <a:defPPr/>
          </a:lstStyle>
          <a:p>
            <a:pPr marL="0" indent="0">
              <a:buNone/>
            </a:pPr>
            <a:r>
              <a:rPr lang="en-US" sz="2000" b="1" u="sng"/>
              <a:t>views.py</a:t>
            </a:r>
          </a:p>
          <a:p>
            <a:pPr marL="0" indent="0">
              <a:buNone/>
            </a:pPr>
            <a:r>
              <a:rPr lang="en-US" sz="2000"/>
              <a:t>from django.views.generic.edit import DeleteView</a:t>
            </a:r>
          </a:p>
          <a:p>
            <a:pPr marL="0" indent="0">
              <a:buNone/>
            </a:pPr>
            <a:r>
              <a:rPr lang="en-US" sz="2000"/>
              <a:t>from django.urls import reverse_lazy</a:t>
            </a:r>
          </a:p>
          <a:p>
            <a:pPr marL="0" indent="0">
              <a:buNone/>
            </a:pPr>
            <a:r>
              <a:rPr lang="en-US" sz="2000"/>
              <a:t>from .models import Student</a:t>
            </a:r>
          </a:p>
          <a:p>
            <a:pPr marL="0" indent="0">
              <a:buNone/>
            </a:pPr>
            <a:r>
              <a:rPr lang="en-US" sz="2000"/>
              <a:t>class StudentDeleteView(DeleteView):</a:t>
            </a:r>
          </a:p>
          <a:p>
            <a:pPr marL="0" indent="0">
              <a:buNone/>
            </a:pPr>
            <a:r>
              <a:rPr lang="en-US" sz="2000"/>
              <a:t>	model = Student</a:t>
            </a:r>
          </a:p>
          <a:p>
            <a:pPr marL="0" indent="0">
              <a:buNone/>
            </a:pPr>
            <a:r>
              <a:rPr lang="en-US" sz="2000"/>
              <a:t>	success_url = reverse_lazy(‘add_student’)		# After Delete Redirect to detail page</a:t>
            </a:r>
          </a:p>
          <a:p>
            <a:pPr marL="0" indent="0">
              <a:buNone/>
            </a:pPr>
            <a:r>
              <a:rPr lang="en-US" sz="2000"/>
              <a:t>	template_name = ‘school/studentdeleteconfirmation.html’</a:t>
            </a:r>
          </a:p>
          <a:p>
            <a:pPr marL="0" indent="0">
              <a:buNone/>
            </a:pPr>
            <a:endParaRPr lang="en-US" sz="2000"/>
          </a:p>
          <a:p>
            <a:pPr marL="0" indent="0">
              <a:buNone/>
            </a:pPr>
            <a:r>
              <a:rPr lang="en-US" sz="2000" b="1" u="sng"/>
              <a:t>urls.py</a:t>
            </a:r>
          </a:p>
          <a:p>
            <a:pPr marL="0" indent="0">
              <a:buNone/>
            </a:pPr>
            <a:r>
              <a:rPr lang="en-US" sz="2000" err="1"/>
              <a:t>urlpatterns = [</a:t>
            </a:r>
          </a:p>
          <a:p>
            <a:pPr marL="0" indent="0">
              <a:buNone/>
            </a:pPr>
            <a:r>
              <a:rPr lang="en-US" sz="2000"/>
              <a:t> path('deletestudent/&lt;int:pk&gt;', views.StudentDeleteView.as_view(), name='delete_student’),</a:t>
            </a:r>
          </a:p>
          <a:p>
            <a:pPr marL="0" indent="0">
              <a:buNone/>
            </a:pPr>
            <a:r>
              <a:rPr lang="en-US" sz="2000"/>
              <a:t>]</a:t>
            </a:r>
          </a:p>
          <a:p>
            <a:pPr marL="0" indent="0">
              <a:buNone/>
            </a:pPr>
            <a:endParaRPr lang="en-US" sz="2000"/>
          </a:p>
        </p:txBody>
      </p:sp>
    </p:spTree>
    <p:extLst>
      <p:ext uri="{BB962C8B-B14F-4D97-AF65-F5344CB8AC3E}">
        <p14:creationId xmlns:p14="http://schemas.microsoft.com/office/powerpoint/2010/main" val="2490030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CBV and FBV</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338184"/>
          </a:xfrm>
        </p:spPr>
        <p:txBody>
          <a:bodyPr>
            <a:normAutofit/>
          </a:bodyPr>
          <a:lstStyle>
            <a:defPPr/>
          </a:lstStyle>
          <a:p>
            <a:pPr marL="0" indent="0">
              <a:buNone/>
            </a:pPr>
            <a:r>
              <a:rPr lang="en-US" sz="2000"/>
              <a:t>CBV</a:t>
            </a:r>
          </a:p>
          <a:p>
            <a:pPr marL="0" indent="0">
              <a:buNone/>
            </a:pPr>
            <a:r>
              <a:rPr lang="en-US" sz="2000"/>
              <a:t>It is not powerful.</a:t>
            </a:r>
          </a:p>
          <a:p>
            <a:pPr marL="0" indent="0">
              <a:buNone/>
            </a:pPr>
            <a:r>
              <a:rPr lang="en-US" sz="2000"/>
              <a:t>Its Wrapper for FBV to hide complexity</a:t>
            </a:r>
          </a:p>
          <a:p>
            <a:pPr marL="0" indent="0">
              <a:buNone/>
            </a:pPr>
            <a:r>
              <a:rPr lang="en-US" sz="2000"/>
              <a:t>This is used in most generic view</a:t>
            </a:r>
          </a:p>
          <a:p>
            <a:pPr marL="0" indent="0">
              <a:buNone/>
            </a:pPr>
            <a:r>
              <a:rPr lang="en-US" sz="2000"/>
              <a:t>Flow of execution is unexpected the flow is defined internally</a:t>
            </a:r>
          </a:p>
          <a:p>
            <a:pPr marL="0" indent="0">
              <a:buNone/>
            </a:pPr>
            <a:r>
              <a:rPr lang="en-US" sz="2000"/>
              <a:t>For Get Request define get() and for POST define post ()</a:t>
            </a:r>
          </a:p>
          <a:p>
            <a:pPr marL="0" indent="0">
              <a:buNone/>
            </a:pPr>
            <a:r>
              <a:rPr lang="en-US" sz="2000"/>
              <a:t> Its easy to use and have reusability.</a:t>
            </a:r>
          </a:p>
        </p:txBody>
      </p:sp>
    </p:spTree>
    <p:extLst>
      <p:ext uri="{BB962C8B-B14F-4D97-AF65-F5344CB8AC3E}">
        <p14:creationId xmlns:p14="http://schemas.microsoft.com/office/powerpoint/2010/main" val="29645944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Model Related Class Based View</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082814"/>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ListView – To List all Record. This will look for default template file named ModelClassName_list.html and default context object named ModelClassName_list. We can also specific our own template and context file using template_name = student.html as well context by context_object_name = list_of_student</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DetailView – To get details of a particular Record. This will look for default template file named ModelClassName_detail.html and default context object named ModelClassName or object. We can also specific our own template and context file using template_name = student.html as well context by context_object_name = list_of_student</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CreateView – To Create Record</a:t>
            </a:r>
          </a:p>
          <a:p>
            <a:pPr marL="0" indent="0">
              <a:buNone/>
            </a:pPr>
            <a:r>
              <a:rPr lang="en-US" sz="2000">
                <a:latin typeface="Times New Roman" panose="02020603050405020304" pitchFamily="18" charset="0"/>
                <a:cs typeface="Times New Roman" panose="02020603050405020304" pitchFamily="18" charset="0"/>
              </a:rPr>
              <a:t>This will look for default template file named ModelClassName_form.html. We can also specific our own template and context file using template_name = studentform.html. We also need to define get_absolute_url so it will redirected after insertion. </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29000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7C57F-C069-4C6F-BB4C-FBA972DA5937}"/>
              </a:ext>
            </a:extLst>
          </p:cNvPr>
          <p:cNvSpPr>
            <a:spLocks noGrp="1"/>
          </p:cNvSpPr>
          <p:nvPr>
            <p:ph type="title"/>
          </p:nvPr>
        </p:nvSpPr>
        <p:spPr>
          <a:xfrm>
            <a:off x="838200" y="89910"/>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Model Related Class Based View</a:t>
            </a:r>
          </a:p>
        </p:txBody>
      </p:sp>
      <p:sp>
        <p:nvSpPr>
          <p:cNvPr id="3" name="Content Placeholder 2">
            <a:extLst>
              <a:ext uri="{FF2B5EF4-FFF2-40B4-BE49-F238E27FC236}">
                <a16:creationId xmlns:a16="http://schemas.microsoft.com/office/drawing/2014/main" id="{8FE8E65E-D902-4113-B7EF-999C576A9833}"/>
              </a:ext>
            </a:extLst>
          </p:cNvPr>
          <p:cNvSpPr>
            <a:spLocks noGrp="1"/>
          </p:cNvSpPr>
          <p:nvPr>
            <p:ph idx="1"/>
          </p:nvPr>
        </p:nvSpPr>
        <p:spPr>
          <a:xfrm>
            <a:off x="838200" y="1099561"/>
            <a:ext cx="10515600" cy="5082814"/>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UpdateView – To Update Record. This is very similar to create infact it will use CreateView default template file. This will look for default template file named ModelClassName_detail.html . We can also specific our own template and context file using template_name = studentform.html. We also need to define get_absolute_url so it will redirected after insertion.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DeleteView – To Delete Record</a:t>
            </a:r>
          </a:p>
          <a:p>
            <a:pPr marL="0" indent="0">
              <a:buNone/>
            </a:pPr>
            <a:r>
              <a:rPr lang="en-US" sz="2000">
                <a:latin typeface="Times New Roman" panose="02020603050405020304" pitchFamily="18" charset="0"/>
                <a:cs typeface="Times New Roman" panose="02020603050405020304" pitchFamily="18" charset="0"/>
              </a:rPr>
              <a:t>This will look for default template file named ModelClassName_confirm_delete.html and default context object named ModelClassName or object. We can also specific our own template file using template_name = studentdeleteconfirmation.html</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624945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1A00-0540-4308-A716-BC53643ED9A4}"/>
              </a:ext>
            </a:extLst>
          </p:cNvPr>
          <p:cNvSpPr>
            <a:spLocks noGrp="1"/>
          </p:cNvSpPr>
          <p:nvPr>
            <p:ph type="title"/>
          </p:nvPr>
        </p:nvSpPr>
        <p:spPr>
          <a:xfrm>
            <a:off x="2659529" y="2085788"/>
            <a:ext cx="6884895" cy="1496649"/>
          </a:xfrm>
        </p:spPr>
        <p:txBody>
          <a:bodyPr vert="horz" lIns="91440" tIns="45720" rIns="91440" bIns="45720" rtlCol="0" anchor="b">
            <a:normAutofit/>
          </a:bodyPr>
          <a:lstStyle/>
          <a:p>
            <a:pPr algn="ctr"/>
            <a:r>
              <a:rPr lang="en-US" sz="3200" b="1" kern="1200" dirty="0">
                <a:solidFill>
                  <a:schemeClr val="tx1">
                    <a:lumMod val="65000"/>
                    <a:lumOff val="35000"/>
                  </a:schemeClr>
                </a:solidFill>
                <a:latin typeface="+mj-lt"/>
                <a:ea typeface="+mj-ea"/>
                <a:cs typeface="+mj-cs"/>
              </a:rPr>
              <a:t>Base class base view</a:t>
            </a:r>
          </a:p>
        </p:txBody>
      </p:sp>
    </p:spTree>
    <p:extLst>
      <p:ext uri="{BB962C8B-B14F-4D97-AF65-F5344CB8AC3E}">
        <p14:creationId xmlns:p14="http://schemas.microsoft.com/office/powerpoint/2010/main" val="261028629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20B82BEC-433E-48CB-BC58-8CDA35D1A4C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94058431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2C43F66C-3BC6-43E1-97A3-FCAECB251FC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425147893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4ACAEF3D-3816-41A3-A879-7A48595AEC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254236359"/>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ACD873D2-8C06-49D1-ABBD-ED6A9374D4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69237059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BE7624C-DA23-485F-94F5-61FF52934B3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5783833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5"/>
            <a:ext cx="10831286" cy="5601467"/>
          </a:xfrm>
        </p:spPr>
        <p:txBody>
          <a:bodyPr>
            <a:normAutofit lnSpcReduction="10000"/>
          </a:bodyPr>
          <a:lstStyle>
            <a:defPPr/>
          </a:lstStyle>
          <a:p>
            <a:pPr marL="0" indent="0">
              <a:buNone/>
            </a:pPr>
            <a:r>
              <a:rPr lang="en-US" sz="1800" err="1">
                <a:latin typeface="Times New Roman" panose="02020603050405020304" pitchFamily="18" charset="0"/>
                <a:cs typeface="Times New Roman" panose="02020603050405020304" pitchFamily="18" charset="0"/>
              </a:rPr>
              <a:t>bulk_update(objs, fields, batch_size=None) - This method efficiently updates the given fields on the provided model instances, generally with one query. QuerySet.update() is used to save the changes, so this is more efficient than iterating through the list of models and calling save() on each of them.</a:t>
            </a:r>
          </a:p>
          <a:p>
            <a:pPr marL="0" indent="0">
              <a:buNone/>
            </a:pPr>
            <a:r>
              <a:rPr lang="en-US" sz="1800">
                <a:latin typeface="Times New Roman" panose="02020603050405020304" pitchFamily="18" charset="0"/>
                <a:cs typeface="Times New Roman" panose="02020603050405020304" pitchFamily="18" charset="0"/>
              </a:rPr>
              <a:t>You cannot update the model’s primary key.</a:t>
            </a:r>
          </a:p>
          <a:p>
            <a:pPr marL="0" indent="0">
              <a:buNone/>
            </a:pPr>
            <a:r>
              <a:rPr lang="en-US" sz="1800">
                <a:latin typeface="Times New Roman" panose="02020603050405020304" pitchFamily="18" charset="0"/>
                <a:cs typeface="Times New Roman" panose="02020603050405020304" pitchFamily="18" charset="0"/>
              </a:rPr>
              <a:t>Each model’s save() method isn’t called, and the pre_save and post_save signals aren’t sent.</a:t>
            </a:r>
          </a:p>
          <a:p>
            <a:pPr marL="0" indent="0">
              <a:buNone/>
            </a:pPr>
            <a:r>
              <a:rPr lang="en-US" sz="1800">
                <a:latin typeface="Times New Roman" panose="02020603050405020304" pitchFamily="18" charset="0"/>
                <a:cs typeface="Times New Roman" panose="02020603050405020304" pitchFamily="18" charset="0"/>
              </a:rPr>
              <a:t>If updating a large number of columns in a large number of rows, the SQL generated can be very large. Avoid this by specifying a suitable batch_size.</a:t>
            </a:r>
          </a:p>
          <a:p>
            <a:pPr marL="0" indent="0">
              <a:buNone/>
            </a:pPr>
            <a:r>
              <a:rPr lang="en-US" sz="1800">
                <a:latin typeface="Times New Roman" panose="02020603050405020304" pitchFamily="18" charset="0"/>
                <a:cs typeface="Times New Roman" panose="02020603050405020304" pitchFamily="18" charset="0"/>
              </a:rPr>
              <a:t>Updating fields defined on multi-table inheritance ancestors will incur an extra query per ancestor.</a:t>
            </a:r>
          </a:p>
          <a:p>
            <a:pPr marL="0" indent="0">
              <a:buNone/>
            </a:pPr>
            <a:r>
              <a:rPr lang="en-US" sz="1800">
                <a:latin typeface="Times New Roman" panose="02020603050405020304" pitchFamily="18" charset="0"/>
                <a:cs typeface="Times New Roman" panose="02020603050405020304" pitchFamily="18" charset="0"/>
              </a:rPr>
              <a:t>If objs contains duplicates, only the first one is updated.</a:t>
            </a:r>
          </a:p>
          <a:p>
            <a:pPr marL="0" indent="0">
              <a:buNone/>
            </a:pPr>
            <a:r>
              <a:rPr lang="en-US" sz="1800">
                <a:latin typeface="Times New Roman" panose="02020603050405020304" pitchFamily="18" charset="0"/>
                <a:cs typeface="Times New Roman" panose="02020603050405020304" pitchFamily="18" charset="0"/>
              </a:rPr>
              <a:t>The batch_size parameter controls how many objects are saved in a single query. The default is to update all objects in one batch, except for SQLite and Oracle which have restrictions on the number of variables used in a query.</a:t>
            </a:r>
          </a:p>
          <a:p>
            <a:pPr marL="0" indent="0">
              <a:buNone/>
            </a:pPr>
            <a:r>
              <a:rPr lang="en-US" sz="1800">
                <a:latin typeface="Times New Roman" panose="02020603050405020304" pitchFamily="18" charset="0"/>
                <a:cs typeface="Times New Roman" panose="02020603050405020304" pitchFamily="18" charset="0"/>
              </a:rPr>
              <a:t>Example:- </a:t>
            </a:r>
          </a:p>
          <a:p>
            <a:pPr marL="0" indent="0">
              <a:buNone/>
            </a:pPr>
            <a:r>
              <a:rPr lang="en-US" sz="1800" err="1">
                <a:latin typeface="Times New Roman" panose="02020603050405020304" pitchFamily="18" charset="0"/>
                <a:cs typeface="Times New Roman" panose="02020603050405020304" pitchFamily="18" charset="0"/>
              </a:rPr>
              <a:t>all_student_data = Student.objects.all()</a:t>
            </a:r>
          </a:p>
          <a:p>
            <a:pPr marL="0" indent="0">
              <a:buNone/>
            </a:pPr>
            <a:r>
              <a:rPr lang="en-US" sz="1800">
                <a:latin typeface="Times New Roman" panose="02020603050405020304" pitchFamily="18" charset="0"/>
                <a:cs typeface="Times New Roman" panose="02020603050405020304" pitchFamily="18" charset="0"/>
              </a:rPr>
              <a:t>for stu in all_student_data:</a:t>
            </a:r>
          </a:p>
          <a:p>
            <a:pPr marL="0" indent="0">
              <a:buNone/>
            </a:pPr>
            <a:r>
              <a:rPr lang="en-US" sz="1800">
                <a:latin typeface="Times New Roman" panose="02020603050405020304" pitchFamily="18" charset="0"/>
                <a:cs typeface="Times New Roman" panose="02020603050405020304" pitchFamily="18" charset="0"/>
              </a:rPr>
              <a:t> stu.city = 'Bhel'</a:t>
            </a:r>
          </a:p>
          <a:p>
            <a:pPr marL="0" indent="0">
              <a:buNone/>
            </a:pPr>
            <a:r>
              <a:rPr lang="en-US" sz="1800" err="1">
                <a:latin typeface="Times New Roman" panose="02020603050405020304" pitchFamily="18" charset="0"/>
                <a:cs typeface="Times New Roman" panose="02020603050405020304" pitchFamily="18" charset="0"/>
              </a:rPr>
              <a:t>student_data = Student.objects.bulk_update(all_student_data, ['city'])</a:t>
            </a:r>
          </a:p>
        </p:txBody>
      </p:sp>
    </p:spTree>
    <p:extLst>
      <p:ext uri="{BB962C8B-B14F-4D97-AF65-F5344CB8AC3E}">
        <p14:creationId xmlns:p14="http://schemas.microsoft.com/office/powerpoint/2010/main" val="18047322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1A00-0540-4308-A716-BC53643ED9A4}"/>
              </a:ext>
            </a:extLst>
          </p:cNvPr>
          <p:cNvSpPr>
            <a:spLocks noGrp="1"/>
          </p:cNvSpPr>
          <p:nvPr>
            <p:ph type="title"/>
          </p:nvPr>
        </p:nvSpPr>
        <p:spPr>
          <a:xfrm>
            <a:off x="2659529" y="2085788"/>
            <a:ext cx="6884895" cy="1496649"/>
          </a:xfrm>
        </p:spPr>
        <p:txBody>
          <a:bodyPr vert="horz" lIns="91440" tIns="45720" rIns="91440" bIns="45720" rtlCol="0" anchor="b">
            <a:normAutofit/>
          </a:bodyPr>
          <a:lstStyle/>
          <a:p>
            <a:pPr algn="ctr"/>
            <a:r>
              <a:rPr lang="en-US" sz="3200" b="1" kern="1200">
                <a:solidFill>
                  <a:schemeClr val="tx1">
                    <a:lumMod val="65000"/>
                    <a:lumOff val="35000"/>
                  </a:schemeClr>
                </a:solidFill>
                <a:latin typeface="+mj-lt"/>
                <a:ea typeface="+mj-ea"/>
                <a:cs typeface="+mj-cs"/>
              </a:rPr>
              <a:t>templateview</a:t>
            </a:r>
            <a:endParaRPr lang="en-US" sz="3200" b="1" kern="1200" dirty="0">
              <a:solidFill>
                <a:schemeClr val="tx1">
                  <a:lumMod val="65000"/>
                  <a:lumOff val="35000"/>
                </a:schemeClr>
              </a:solidFill>
              <a:latin typeface="+mj-lt"/>
              <a:ea typeface="+mj-ea"/>
              <a:cs typeface="+mj-cs"/>
            </a:endParaRPr>
          </a:p>
        </p:txBody>
      </p:sp>
    </p:spTree>
    <p:extLst>
      <p:ext uri="{BB962C8B-B14F-4D97-AF65-F5344CB8AC3E}">
        <p14:creationId xmlns:p14="http://schemas.microsoft.com/office/powerpoint/2010/main" val="372252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Content Placeholder 12" descr="Text&#10;&#10;Description automatically generated">
            <a:extLst>
              <a:ext uri="{FF2B5EF4-FFF2-40B4-BE49-F238E27FC236}">
                <a16:creationId xmlns:a16="http://schemas.microsoft.com/office/drawing/2014/main" id="{2D76B914-911A-4056-AB87-6CA1980814A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252730043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B08B95C5-C6D0-476F-B84D-7B92CAB93E1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13492825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FAC51B86-6C50-4808-B171-0EB7BAAF11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62145794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0A4AF-57FF-487F-91C3-E5543B7A0C0C}"/>
              </a:ext>
            </a:extLst>
          </p:cNvPr>
          <p:cNvSpPr>
            <a:spLocks noGrp="1"/>
          </p:cNvSpPr>
          <p:nvPr>
            <p:ph type="title"/>
          </p:nvPr>
        </p:nvSpPr>
        <p:spPr>
          <a:xfrm>
            <a:off x="2659529" y="2085788"/>
            <a:ext cx="6884895" cy="1496649"/>
          </a:xfrm>
        </p:spPr>
        <p:txBody>
          <a:bodyPr vert="horz" lIns="91440" tIns="45720" rIns="91440" bIns="45720" rtlCol="0" anchor="b">
            <a:normAutofit/>
          </a:bodyPr>
          <a:lstStyle/>
          <a:p>
            <a:pPr algn="ctr"/>
            <a:r>
              <a:rPr lang="en-US" sz="3200" kern="1200" dirty="0" err="1">
                <a:solidFill>
                  <a:schemeClr val="tx1">
                    <a:lumMod val="65000"/>
                    <a:lumOff val="35000"/>
                  </a:schemeClr>
                </a:solidFill>
                <a:latin typeface="+mj-lt"/>
                <a:ea typeface="+mj-ea"/>
                <a:cs typeface="+mj-cs"/>
              </a:rPr>
              <a:t>redirectview</a:t>
            </a:r>
            <a:endParaRPr lang="en-US" sz="3200" kern="1200" dirty="0">
              <a:solidFill>
                <a:schemeClr val="tx1">
                  <a:lumMod val="65000"/>
                  <a:lumOff val="35000"/>
                </a:schemeClr>
              </a:solidFill>
              <a:latin typeface="+mj-lt"/>
              <a:ea typeface="+mj-ea"/>
              <a:cs typeface="+mj-cs"/>
            </a:endParaRPr>
          </a:p>
        </p:txBody>
      </p:sp>
    </p:spTree>
    <p:extLst>
      <p:ext uri="{BB962C8B-B14F-4D97-AF65-F5344CB8AC3E}">
        <p14:creationId xmlns:p14="http://schemas.microsoft.com/office/powerpoint/2010/main" val="240488090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4F1AA-8714-4ED4-8263-2A4C3645AFC0}"/>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B1072518-B790-40A6-AC94-D49147013D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5400"/>
            <a:ext cx="12192000" cy="6858000"/>
          </a:xfrm>
        </p:spPr>
      </p:pic>
    </p:spTree>
    <p:extLst>
      <p:ext uri="{BB962C8B-B14F-4D97-AF65-F5344CB8AC3E}">
        <p14:creationId xmlns:p14="http://schemas.microsoft.com/office/powerpoint/2010/main" val="1517262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BBDA98AC-BB4F-4024-AF2E-7556DAF7F28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869"/>
          <a:stretch/>
        </p:blipFill>
        <p:spPr>
          <a:xfrm>
            <a:off x="17672" y="0"/>
            <a:ext cx="12174328" cy="6858000"/>
          </a:xfrm>
          <a:prstGeom prst="rect">
            <a:avLst/>
          </a:prstGeom>
        </p:spPr>
      </p:pic>
    </p:spTree>
    <p:extLst>
      <p:ext uri="{BB962C8B-B14F-4D97-AF65-F5344CB8AC3E}">
        <p14:creationId xmlns:p14="http://schemas.microsoft.com/office/powerpoint/2010/main" val="40292895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with medium confidence">
            <a:extLst>
              <a:ext uri="{FF2B5EF4-FFF2-40B4-BE49-F238E27FC236}">
                <a16:creationId xmlns:a16="http://schemas.microsoft.com/office/drawing/2014/main" id="{7893F483-6287-4AF2-B653-AFAF703BBD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9869"/>
          <a:stretch/>
        </p:blipFill>
        <p:spPr>
          <a:xfrm>
            <a:off x="0" y="0"/>
            <a:ext cx="12199728" cy="6858000"/>
          </a:xfrm>
          <a:prstGeom prst="rect">
            <a:avLst/>
          </a:prstGeom>
        </p:spPr>
      </p:pic>
    </p:spTree>
    <p:extLst>
      <p:ext uri="{BB962C8B-B14F-4D97-AF65-F5344CB8AC3E}">
        <p14:creationId xmlns:p14="http://schemas.microsoft.com/office/powerpoint/2010/main" val="312261799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80693-EC45-49F3-82B1-E8D72EBE14B4}"/>
              </a:ext>
            </a:extLst>
          </p:cNvPr>
          <p:cNvSpPr>
            <a:spLocks noGrp="1"/>
          </p:cNvSpPr>
          <p:nvPr>
            <p:ph type="title"/>
          </p:nvPr>
        </p:nvSpPr>
        <p:spPr>
          <a:xfrm>
            <a:off x="2659529" y="2085788"/>
            <a:ext cx="6884895" cy="1496649"/>
          </a:xfrm>
        </p:spPr>
        <p:txBody>
          <a:bodyPr vert="horz" lIns="91440" tIns="45720" rIns="91440" bIns="45720" rtlCol="0" anchor="b">
            <a:normAutofit/>
          </a:bodyPr>
          <a:lstStyle/>
          <a:p>
            <a:pPr algn="ctr"/>
            <a:r>
              <a:rPr lang="en-US" sz="3200" kern="1200">
                <a:solidFill>
                  <a:schemeClr val="tx1">
                    <a:lumMod val="65000"/>
                    <a:lumOff val="35000"/>
                  </a:schemeClr>
                </a:solidFill>
                <a:latin typeface="+mj-lt"/>
                <a:ea typeface="+mj-ea"/>
                <a:cs typeface="+mj-cs"/>
              </a:rPr>
              <a:t>listview</a:t>
            </a:r>
          </a:p>
        </p:txBody>
      </p:sp>
    </p:spTree>
    <p:extLst>
      <p:ext uri="{BB962C8B-B14F-4D97-AF65-F5344CB8AC3E}">
        <p14:creationId xmlns:p14="http://schemas.microsoft.com/office/powerpoint/2010/main" val="422866844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E9F545D8-DFFC-4A61-AEC1-9918664C8C12}"/>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9091"/>
          <a:stretch/>
        </p:blipFill>
        <p:spPr>
          <a:xfrm>
            <a:off x="20" y="10"/>
            <a:ext cx="12191980" cy="6857990"/>
          </a:xfrm>
          <a:prstGeom prst="rect">
            <a:avLst/>
          </a:prstGeom>
        </p:spPr>
      </p:pic>
    </p:spTree>
    <p:extLst>
      <p:ext uri="{BB962C8B-B14F-4D97-AF65-F5344CB8AC3E}">
        <p14:creationId xmlns:p14="http://schemas.microsoft.com/office/powerpoint/2010/main" val="2166351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lnSpcReduction="10000"/>
          </a:bodyPr>
          <a:lstStyle>
            <a:defPPr/>
          </a:lstStyle>
          <a:p>
            <a:pPr marL="0" indent="0">
              <a:buNone/>
            </a:pPr>
            <a:r>
              <a:rPr lang="en-US" sz="2000" err="1">
                <a:latin typeface="Times New Roman" panose="02020603050405020304" pitchFamily="18" charset="0"/>
                <a:cs typeface="Times New Roman" panose="02020603050405020304" pitchFamily="18" charset="0"/>
              </a:rPr>
              <a:t>in_bulk(id_list=None, field_name='pk’) – It takes a list of field values (id_list) and the field_name for those values, and returns a dictionary mapping each value to an instance of the object with the given field value. If id_list isn’t provided, all objects in the queryset are returned. field_name must be a unique field, and it defaults to the primary key.</a:t>
            </a:r>
          </a:p>
          <a:p>
            <a:pPr marL="0" indent="0">
              <a:buNone/>
            </a:pPr>
            <a:r>
              <a:rPr lang="en-US" sz="2000">
                <a:latin typeface="Times New Roman" panose="02020603050405020304" pitchFamily="18" charset="0"/>
                <a:cs typeface="Times New Roman" panose="02020603050405020304" pitchFamily="18" charset="0"/>
              </a:rPr>
              <a:t>Example:-</a:t>
            </a:r>
          </a:p>
          <a:p>
            <a:pPr marL="0" indent="0">
              <a:buNone/>
            </a:pPr>
            <a:r>
              <a:rPr lang="en-US" sz="2000">
                <a:latin typeface="Times New Roman" panose="02020603050405020304" pitchFamily="18" charset="0"/>
                <a:cs typeface="Times New Roman" panose="02020603050405020304" pitchFamily="18" charset="0"/>
              </a:rPr>
              <a:t> student_data = Student.objects.in_bulk([1, 2])</a:t>
            </a:r>
          </a:p>
          <a:p>
            <a:pPr marL="0" indent="0">
              <a:buNone/>
            </a:pPr>
            <a:r>
              <a:rPr lang="en-US" sz="2000">
                <a:latin typeface="Times New Roman" panose="02020603050405020304" pitchFamily="18" charset="0"/>
                <a:cs typeface="Times New Roman" panose="02020603050405020304" pitchFamily="18" charset="0"/>
              </a:rPr>
              <a:t> print(student_data[1].name)</a:t>
            </a:r>
          </a:p>
          <a:p>
            <a:pPr marL="0" indent="0">
              <a:buNone/>
            </a:pPr>
            <a:r>
              <a:rPr lang="en-US" sz="2000">
                <a:latin typeface="Times New Roman" panose="02020603050405020304" pitchFamily="18" charset="0"/>
                <a:cs typeface="Times New Roman" panose="02020603050405020304" pitchFamily="18" charset="0"/>
              </a:rPr>
              <a:t> print()</a:t>
            </a:r>
          </a:p>
          <a:p>
            <a:pPr marL="0" indent="0">
              <a:buNone/>
            </a:pPr>
            <a:r>
              <a:rPr lang="en-US" sz="2000">
                <a:latin typeface="Times New Roman" panose="02020603050405020304" pitchFamily="18" charset="0"/>
                <a:cs typeface="Times New Roman" panose="02020603050405020304" pitchFamily="18" charset="0"/>
              </a:rPr>
              <a:t> student_data1 = Student.objects.in_bulk([])</a:t>
            </a:r>
          </a:p>
          <a:p>
            <a:pPr marL="0" indent="0">
              <a:buNone/>
            </a:pPr>
            <a:r>
              <a:rPr lang="en-US" sz="2000">
                <a:latin typeface="Times New Roman" panose="02020603050405020304" pitchFamily="18" charset="0"/>
                <a:cs typeface="Times New Roman" panose="02020603050405020304" pitchFamily="18" charset="0"/>
              </a:rPr>
              <a:t> print(student_data1)</a:t>
            </a:r>
          </a:p>
          <a:p>
            <a:pPr marL="0" indent="0">
              <a:buNone/>
            </a:pPr>
            <a:r>
              <a:rPr lang="en-US" sz="2000">
                <a:latin typeface="Times New Roman" panose="02020603050405020304" pitchFamily="18" charset="0"/>
                <a:cs typeface="Times New Roman" panose="02020603050405020304" pitchFamily="18" charset="0"/>
              </a:rPr>
              <a:t> print()</a:t>
            </a:r>
          </a:p>
          <a:p>
            <a:pPr marL="0" indent="0">
              <a:buNone/>
            </a:pPr>
            <a:r>
              <a:rPr lang="en-US" sz="2000">
                <a:latin typeface="Times New Roman" panose="02020603050405020304" pitchFamily="18" charset="0"/>
                <a:cs typeface="Times New Roman" panose="02020603050405020304" pitchFamily="18" charset="0"/>
              </a:rPr>
              <a:t> student_data2 = Student.objects.in_bulk()</a:t>
            </a:r>
          </a:p>
          <a:p>
            <a:pPr marL="0" indent="0">
              <a:buNone/>
            </a:pPr>
            <a:r>
              <a:rPr lang="en-US" sz="2000">
                <a:latin typeface="Times New Roman" panose="02020603050405020304" pitchFamily="18" charset="0"/>
                <a:cs typeface="Times New Roman" panose="02020603050405020304" pitchFamily="18" charset="0"/>
              </a:rPr>
              <a:t> print(student_data2)</a:t>
            </a:r>
          </a:p>
          <a:p>
            <a:pPr marL="0" indent="0">
              <a:buNone/>
            </a:pPr>
            <a:r>
              <a:rPr lang="en-US" sz="2000">
                <a:latin typeface="Times New Roman" panose="02020603050405020304" pitchFamily="18" charset="0"/>
                <a:cs typeface="Times New Roman" panose="02020603050405020304" pitchFamily="18" charset="0"/>
              </a:rPr>
              <a:t> print()</a:t>
            </a:r>
          </a:p>
        </p:txBody>
      </p:sp>
    </p:spTree>
    <p:extLst>
      <p:ext uri="{BB962C8B-B14F-4D97-AF65-F5344CB8AC3E}">
        <p14:creationId xmlns:p14="http://schemas.microsoft.com/office/powerpoint/2010/main" val="23540937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F99C8AEF-A88C-409B-A2C7-85A6EB3817F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220904893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22C8B4BE-2FAE-4BE5-972F-6C31E357AD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46142269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44A213FB-F50A-4288-8F54-B3C7480F373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09375287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D575F96-66F6-4688-BE4A-2A7E5ACF4AC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182291782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12C9EF86-1EC4-48CA-B334-D2BD2B9D6B9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62575194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B3D4E30A-5530-4786-A310-2B68FC0B3F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12001214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6356486F-142E-4063-B1F4-E7F4E8C81FD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19418145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96A891E4-D105-4FC0-A354-D7DAED20B1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1601733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207D-CA4E-4DF2-863F-8E00CC9EB3CC}"/>
              </a:ext>
            </a:extLst>
          </p:cNvPr>
          <p:cNvSpPr>
            <a:spLocks noGrp="1"/>
          </p:cNvSpPr>
          <p:nvPr>
            <p:ph type="title"/>
          </p:nvPr>
        </p:nvSpPr>
        <p:spPr>
          <a:xfrm>
            <a:off x="2659529" y="2085788"/>
            <a:ext cx="6884895" cy="1496649"/>
          </a:xfrm>
        </p:spPr>
        <p:txBody>
          <a:bodyPr vert="horz" lIns="91440" tIns="45720" rIns="91440" bIns="45720" rtlCol="0" anchor="b">
            <a:normAutofit/>
          </a:bodyPr>
          <a:lstStyle/>
          <a:p>
            <a:pPr algn="ctr"/>
            <a:r>
              <a:rPr lang="en-US" sz="3200" kern="1200">
                <a:solidFill>
                  <a:schemeClr val="tx1">
                    <a:lumMod val="65000"/>
                    <a:lumOff val="35000"/>
                  </a:schemeClr>
                </a:solidFill>
                <a:latin typeface="+mj-lt"/>
                <a:ea typeface="+mj-ea"/>
                <a:cs typeface="+mj-cs"/>
              </a:rPr>
              <a:t>detailview</a:t>
            </a:r>
          </a:p>
        </p:txBody>
      </p:sp>
    </p:spTree>
    <p:extLst>
      <p:ext uri="{BB962C8B-B14F-4D97-AF65-F5344CB8AC3E}">
        <p14:creationId xmlns:p14="http://schemas.microsoft.com/office/powerpoint/2010/main" val="45747442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4AD98AA7-004A-418D-A24F-640B88FA2E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288513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lnSpcReduction="10000"/>
          </a:bodyPr>
          <a:lstStyle>
            <a:defPPr/>
          </a:lstStyle>
          <a:p>
            <a:pPr marL="0" indent="0">
              <a:buNone/>
            </a:pPr>
            <a:r>
              <a:rPr lang="en-US" sz="1800">
                <a:latin typeface="Times New Roman" panose="02020603050405020304" pitchFamily="18" charset="0"/>
                <a:cs typeface="Times New Roman" panose="02020603050405020304" pitchFamily="18" charset="0"/>
              </a:rPr>
              <a:t>delete() - The delete method, conveniently, is named delete(). This method immediately deletes the object and returns the number of objects deleted and a dictionary with the number of deletions per object type.</a:t>
            </a:r>
          </a:p>
          <a:p>
            <a:pPr marL="0" indent="0">
              <a:buNone/>
            </a:pPr>
            <a:r>
              <a:rPr lang="en-US" sz="1800">
                <a:latin typeface="Times New Roman" panose="02020603050405020304" pitchFamily="18" charset="0"/>
                <a:cs typeface="Times New Roman" panose="02020603050405020304" pitchFamily="18" charset="0"/>
              </a:rPr>
              <a:t>Example:- </a:t>
            </a:r>
          </a:p>
          <a:p>
            <a:pPr marL="0" indent="0">
              <a:buNone/>
            </a:pPr>
            <a:r>
              <a:rPr lang="en-US" sz="1800">
                <a:latin typeface="Times New Roman" panose="02020603050405020304" pitchFamily="18" charset="0"/>
                <a:cs typeface="Times New Roman" panose="02020603050405020304" pitchFamily="18" charset="0"/>
              </a:rPr>
              <a:t>Delete One Record</a:t>
            </a:r>
          </a:p>
          <a:p>
            <a:pPr marL="0" indent="0">
              <a:buNone/>
            </a:pPr>
            <a:r>
              <a:rPr lang="en-US" sz="1800" err="1">
                <a:latin typeface="Times New Roman" panose="02020603050405020304" pitchFamily="18" charset="0"/>
                <a:cs typeface="Times New Roman" panose="02020603050405020304" pitchFamily="18" charset="0"/>
              </a:rPr>
              <a:t>student_data = Student.objects.get(pk=22)</a:t>
            </a:r>
          </a:p>
          <a:p>
            <a:pPr marL="0" indent="0">
              <a:buNone/>
            </a:pPr>
            <a:r>
              <a:rPr lang="en-US" sz="1800">
                <a:latin typeface="Times New Roman" panose="02020603050405020304" pitchFamily="18" charset="0"/>
                <a:cs typeface="Times New Roman" panose="02020603050405020304" pitchFamily="18" charset="0"/>
              </a:rPr>
              <a:t>deleted = student_data.delete()</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Delete in Bulk</a:t>
            </a:r>
          </a:p>
          <a:p>
            <a:pPr marL="0" indent="0">
              <a:buNone/>
            </a:pPr>
            <a:r>
              <a:rPr lang="en-US" sz="1800">
                <a:latin typeface="Times New Roman" panose="02020603050405020304" pitchFamily="18" charset="0"/>
                <a:cs typeface="Times New Roman" panose="02020603050405020304" pitchFamily="18" charset="0"/>
              </a:rPr>
              <a:t>You can also delete objects in bulk. Every QuerySet has a delete() method, which deletes all members of that QuerySet.</a:t>
            </a:r>
          </a:p>
          <a:p>
            <a:pPr marL="0" indent="0">
              <a:buNone/>
            </a:pPr>
            <a:r>
              <a:rPr lang="en-US" sz="1800">
                <a:latin typeface="Times New Roman" panose="02020603050405020304" pitchFamily="18" charset="0"/>
                <a:cs typeface="Times New Roman" panose="02020603050405020304" pitchFamily="18" charset="0"/>
              </a:rPr>
              <a:t>Example:- student_data = Student.objects.filter(marks=50).delete()</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Delete All Records</a:t>
            </a:r>
          </a:p>
          <a:p>
            <a:pPr marL="0" indent="0">
              <a:buNone/>
            </a:pPr>
            <a:r>
              <a:rPr lang="en-US" sz="1800">
                <a:latin typeface="Times New Roman" panose="02020603050405020304" pitchFamily="18" charset="0"/>
                <a:cs typeface="Times New Roman" panose="02020603050405020304" pitchFamily="18" charset="0"/>
              </a:rPr>
              <a:t>Example:- </a:t>
            </a:r>
            <a:r>
              <a:rPr lang="nn-NO" sz="1800">
                <a:latin typeface="Times New Roman" panose="02020603050405020304" pitchFamily="18" charset="0"/>
                <a:cs typeface="Times New Roman" panose="02020603050405020304" pitchFamily="18" charset="0"/>
              </a:rPr>
              <a:t>student_data = Student.objects.all().delete()</a:t>
            </a: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7976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BC9BD677-7524-47E5-B353-F02FBEBC8ED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280547787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with medium confidence">
            <a:extLst>
              <a:ext uri="{FF2B5EF4-FFF2-40B4-BE49-F238E27FC236}">
                <a16:creationId xmlns:a16="http://schemas.microsoft.com/office/drawing/2014/main" id="{1FC994F3-2990-4EE0-9572-3D07E8FBB9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46727269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50CF1051-FC3B-432E-BE7C-B74A70FA9CC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57840153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83F5F38-369C-440A-A5E2-24B9D2AD593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06204060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0CF1398-4E14-40F0-A365-362AB4F662C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63600949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a:extLst>
              <a:ext uri="{FF2B5EF4-FFF2-40B4-BE49-F238E27FC236}">
                <a16:creationId xmlns:a16="http://schemas.microsoft.com/office/drawing/2014/main" id="{1CE066D6-A999-4C28-8B58-2BB2A67DBE8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860132322"/>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90EC15A-A855-4FF2-AAEE-46B4C6BC6CE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15718313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B7C7F-9F5A-49DF-A4EF-625FBF541C22}"/>
              </a:ext>
            </a:extLst>
          </p:cNvPr>
          <p:cNvSpPr>
            <a:spLocks noGrp="1"/>
          </p:cNvSpPr>
          <p:nvPr>
            <p:ph type="title"/>
          </p:nvPr>
        </p:nvSpPr>
        <p:spPr>
          <a:xfrm>
            <a:off x="2659529" y="2085788"/>
            <a:ext cx="6884895" cy="1496649"/>
          </a:xfrm>
        </p:spPr>
        <p:txBody>
          <a:bodyPr vert="horz" lIns="91440" tIns="45720" rIns="91440" bIns="45720" rtlCol="0" anchor="b">
            <a:normAutofit/>
          </a:bodyPr>
          <a:lstStyle/>
          <a:p>
            <a:pPr algn="ctr"/>
            <a:r>
              <a:rPr lang="en-US" sz="3200" kern="1200" dirty="0" err="1">
                <a:solidFill>
                  <a:schemeClr val="tx1">
                    <a:lumMod val="65000"/>
                    <a:lumOff val="35000"/>
                  </a:schemeClr>
                </a:solidFill>
                <a:latin typeface="+mj-lt"/>
                <a:ea typeface="+mj-ea"/>
                <a:cs typeface="+mj-cs"/>
              </a:rPr>
              <a:t>formview</a:t>
            </a:r>
            <a:endParaRPr lang="en-US" sz="3200" kern="1200" dirty="0">
              <a:solidFill>
                <a:schemeClr val="tx1">
                  <a:lumMod val="65000"/>
                  <a:lumOff val="35000"/>
                </a:schemeClr>
              </a:solidFill>
              <a:latin typeface="+mj-lt"/>
              <a:ea typeface="+mj-ea"/>
              <a:cs typeface="+mj-cs"/>
            </a:endParaRPr>
          </a:p>
        </p:txBody>
      </p:sp>
    </p:spTree>
    <p:extLst>
      <p:ext uri="{BB962C8B-B14F-4D97-AF65-F5344CB8AC3E}">
        <p14:creationId xmlns:p14="http://schemas.microsoft.com/office/powerpoint/2010/main" val="162824871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FB43C367-C450-4799-9B66-E0E7ECA5BFF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9869"/>
          <a:stretch/>
        </p:blipFill>
        <p:spPr>
          <a:xfrm>
            <a:off x="684575" y="685800"/>
            <a:ext cx="10821625" cy="5486400"/>
          </a:xfrm>
          <a:prstGeom prst="rect">
            <a:avLst/>
          </a:prstGeom>
        </p:spPr>
      </p:pic>
    </p:spTree>
    <p:extLst>
      <p:ext uri="{BB962C8B-B14F-4D97-AF65-F5344CB8AC3E}">
        <p14:creationId xmlns:p14="http://schemas.microsoft.com/office/powerpoint/2010/main" val="425526225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B47D73DE-01BF-4D19-B3F3-952B7C05B62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9869"/>
          <a:stretch/>
        </p:blipFill>
        <p:spPr>
          <a:xfrm>
            <a:off x="684575" y="685800"/>
            <a:ext cx="10821625" cy="5486400"/>
          </a:xfrm>
          <a:prstGeom prst="rect">
            <a:avLst/>
          </a:prstGeom>
        </p:spPr>
      </p:pic>
    </p:spTree>
    <p:extLst>
      <p:ext uri="{BB962C8B-B14F-4D97-AF65-F5344CB8AC3E}">
        <p14:creationId xmlns:p14="http://schemas.microsoft.com/office/powerpoint/2010/main" val="1508229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count() - It returns an integer representing the number of objects in the database matching the QuerySet. A count() call performs a SELECT COUNT(*) behind the scenes.</a:t>
            </a:r>
          </a:p>
          <a:p>
            <a:pPr marL="0" indent="0">
              <a:buNone/>
            </a:pPr>
            <a:r>
              <a:rPr lang="en-US" sz="1800">
                <a:latin typeface="Times New Roman" panose="02020603050405020304" pitchFamily="18" charset="0"/>
                <a:cs typeface="Times New Roman" panose="02020603050405020304" pitchFamily="18" charset="0"/>
              </a:rPr>
              <a:t>Example:- </a:t>
            </a:r>
          </a:p>
          <a:p>
            <a:pPr marL="0" indent="0">
              <a:buNone/>
            </a:pPr>
            <a:r>
              <a:rPr lang="en-US" sz="1800" err="1">
                <a:latin typeface="Times New Roman" panose="02020603050405020304" pitchFamily="18" charset="0"/>
                <a:cs typeface="Times New Roman" panose="02020603050405020304" pitchFamily="18" charset="0"/>
              </a:rPr>
              <a:t>student_data = Student.objects.all()</a:t>
            </a:r>
          </a:p>
          <a:p>
            <a:pPr marL="0" indent="0">
              <a:buNone/>
            </a:pPr>
            <a:r>
              <a:rPr lang="en-US" sz="1800">
                <a:latin typeface="Times New Roman" panose="02020603050405020304" pitchFamily="18" charset="0"/>
                <a:cs typeface="Times New Roman" panose="02020603050405020304" pitchFamily="18" charset="0"/>
              </a:rPr>
              <a:t>print(student_data.count()) </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explain(format=None, **options) – It returns a string of the QuerySet’s execution plan, which details how the database would execute the query, including any indexes or joins that would be used. Knowing these details may help you improve the performance of slow queries. explain() is supported by all built-in database backends except Oracle because an implementation there isn’t straightforward. The format parameter changes the output format from the databases’s default, usually text-based. PostgreSQL supports 'TEXT', 'JSON', 'YAML', and 'XML'. MySQL supports 'TEXT' (also called 'TRADITIONAL') and 'JSON'.</a:t>
            </a:r>
          </a:p>
          <a:p>
            <a:pPr marL="0" indent="0">
              <a:buNone/>
            </a:pPr>
            <a:r>
              <a:rPr lang="en-US" sz="1800">
                <a:latin typeface="Times New Roman" panose="02020603050405020304" pitchFamily="18" charset="0"/>
                <a:cs typeface="Times New Roman" panose="02020603050405020304" pitchFamily="18" charset="0"/>
              </a:rPr>
              <a:t>Example:- print(Student.objects.all().explain())</a:t>
            </a:r>
          </a:p>
        </p:txBody>
      </p:sp>
    </p:spTree>
    <p:extLst>
      <p:ext uri="{BB962C8B-B14F-4D97-AF65-F5344CB8AC3E}">
        <p14:creationId xmlns:p14="http://schemas.microsoft.com/office/powerpoint/2010/main" val="2349976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6E13E-5BA2-42F2-9EC4-066A577EA841}"/>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3DC10A1D-19E8-4CD4-8AB2-F9E4D95B1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05937547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0DA5F-CB4F-497F-A38E-343AA5D73C35}"/>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6927B3E1-C573-42C4-A80C-CBC1AD7976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78232463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089DFB16-A652-42F4-A4EA-97A119A84D4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721" b="5148"/>
          <a:stretch/>
        </p:blipFill>
        <p:spPr>
          <a:xfrm>
            <a:off x="0" y="30480"/>
            <a:ext cx="12192000" cy="6858000"/>
          </a:xfrm>
          <a:prstGeom prst="rect">
            <a:avLst/>
          </a:prstGeom>
        </p:spPr>
      </p:pic>
    </p:spTree>
    <p:extLst>
      <p:ext uri="{BB962C8B-B14F-4D97-AF65-F5344CB8AC3E}">
        <p14:creationId xmlns:p14="http://schemas.microsoft.com/office/powerpoint/2010/main" val="25675381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5813A-039A-4256-9E77-60B8B337236E}"/>
              </a:ext>
            </a:extLst>
          </p:cNvPr>
          <p:cNvSpPr>
            <a:spLocks noGrp="1"/>
          </p:cNvSpPr>
          <p:nvPr>
            <p:ph type="title"/>
          </p:nvPr>
        </p:nvSpPr>
        <p:spPr>
          <a:xfrm>
            <a:off x="2659529" y="2085788"/>
            <a:ext cx="6884895" cy="1496649"/>
          </a:xfrm>
        </p:spPr>
        <p:txBody>
          <a:bodyPr vert="horz" lIns="91440" tIns="45720" rIns="91440" bIns="45720" rtlCol="0" anchor="b">
            <a:normAutofit/>
          </a:bodyPr>
          <a:lstStyle/>
          <a:p>
            <a:pPr algn="ctr"/>
            <a:r>
              <a:rPr lang="en-US" sz="3200" kern="1200" dirty="0" err="1">
                <a:solidFill>
                  <a:schemeClr val="tx1">
                    <a:lumMod val="65000"/>
                    <a:lumOff val="35000"/>
                  </a:schemeClr>
                </a:solidFill>
                <a:latin typeface="+mj-lt"/>
                <a:ea typeface="+mj-ea"/>
                <a:cs typeface="+mj-cs"/>
              </a:rPr>
              <a:t>createview</a:t>
            </a:r>
            <a:endParaRPr lang="en-US" sz="3200" kern="1200" dirty="0">
              <a:solidFill>
                <a:schemeClr val="tx1">
                  <a:lumMod val="65000"/>
                  <a:lumOff val="35000"/>
                </a:schemeClr>
              </a:solidFill>
              <a:latin typeface="+mj-lt"/>
              <a:ea typeface="+mj-ea"/>
              <a:cs typeface="+mj-cs"/>
            </a:endParaRPr>
          </a:p>
        </p:txBody>
      </p:sp>
    </p:spTree>
    <p:extLst>
      <p:ext uri="{BB962C8B-B14F-4D97-AF65-F5344CB8AC3E}">
        <p14:creationId xmlns:p14="http://schemas.microsoft.com/office/powerpoint/2010/main" val="1225977384"/>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5D581755-9D24-442A-B3E1-5F30AEC0078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869"/>
          <a:stretch/>
        </p:blipFill>
        <p:spPr>
          <a:xfrm>
            <a:off x="0" y="0"/>
            <a:ext cx="12174328" cy="6858000"/>
          </a:xfrm>
          <a:prstGeom prst="rect">
            <a:avLst/>
          </a:prstGeom>
        </p:spPr>
      </p:pic>
    </p:spTree>
    <p:extLst>
      <p:ext uri="{BB962C8B-B14F-4D97-AF65-F5344CB8AC3E}">
        <p14:creationId xmlns:p14="http://schemas.microsoft.com/office/powerpoint/2010/main" val="154891944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E74CDC36-107A-45A5-9277-BCFBA9FAC3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869"/>
          <a:stretch/>
        </p:blipFill>
        <p:spPr>
          <a:xfrm>
            <a:off x="0" y="5080"/>
            <a:ext cx="12164308" cy="6852920"/>
          </a:xfrm>
          <a:prstGeom prst="rect">
            <a:avLst/>
          </a:prstGeom>
        </p:spPr>
      </p:pic>
    </p:spTree>
    <p:extLst>
      <p:ext uri="{BB962C8B-B14F-4D97-AF65-F5344CB8AC3E}">
        <p14:creationId xmlns:p14="http://schemas.microsoft.com/office/powerpoint/2010/main" val="198945813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12EB-DE21-4389-BECF-90E6D448F294}"/>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52B0A591-C172-4C1E-B0E9-D25FB0EEFB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88481167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91B97A67-04B1-4069-8FC1-7D758C181B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9869"/>
          <a:stretch/>
        </p:blipFill>
        <p:spPr>
          <a:xfrm>
            <a:off x="0" y="0"/>
            <a:ext cx="12174328" cy="6858000"/>
          </a:xfrm>
          <a:prstGeom prst="rect">
            <a:avLst/>
          </a:prstGeom>
        </p:spPr>
      </p:pic>
    </p:spTree>
    <p:extLst>
      <p:ext uri="{BB962C8B-B14F-4D97-AF65-F5344CB8AC3E}">
        <p14:creationId xmlns:p14="http://schemas.microsoft.com/office/powerpoint/2010/main" val="1329576656"/>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BB37-B1E4-4450-BF24-AFCF5C512925}"/>
              </a:ext>
            </a:extLst>
          </p:cNvPr>
          <p:cNvSpPr>
            <a:spLocks noGrp="1"/>
          </p:cNvSpPr>
          <p:nvPr>
            <p:ph type="title"/>
          </p:nvPr>
        </p:nvSpPr>
        <p:spPr/>
        <p:txBody>
          <a:bodyPr/>
          <a:lstStyle/>
          <a:p>
            <a:endParaRPr lang="en-US"/>
          </a:p>
        </p:txBody>
      </p:sp>
      <p:pic>
        <p:nvPicPr>
          <p:cNvPr id="5" name="Content Placeholder 4" descr="Graphical user interface, text, application&#10;&#10;Description automatically generated">
            <a:extLst>
              <a:ext uri="{FF2B5EF4-FFF2-40B4-BE49-F238E27FC236}">
                <a16:creationId xmlns:a16="http://schemas.microsoft.com/office/drawing/2014/main" id="{75DB7C5D-181F-4D1B-98C7-298679C6FA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48770823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Authentication Views</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650685"/>
          </a:xfrm>
        </p:spPr>
        <p:txBody>
          <a:bodyPr>
            <a:normAutofit lnSpcReduction="10000"/>
          </a:bodyPr>
          <a:lstStyle>
            <a:defPPr/>
          </a:lstStyle>
          <a:p>
            <a:pPr marL="0" indent="0">
              <a:buNone/>
            </a:pPr>
            <a:r>
              <a:rPr lang="en-US" sz="1600">
                <a:latin typeface="Times New Roman" panose="02020603050405020304" pitchFamily="18" charset="0"/>
                <a:cs typeface="Times New Roman" panose="02020603050405020304" pitchFamily="18" charset="0"/>
              </a:rPr>
              <a:t>Django provides several views that you can use for handling login, logout, and password management. </a:t>
            </a:r>
          </a:p>
          <a:p>
            <a:pPr marL="0" indent="0">
              <a:buNone/>
            </a:pPr>
            <a:r>
              <a:rPr lang="en-US" sz="1600">
                <a:latin typeface="Times New Roman" panose="02020603050405020304" pitchFamily="18" charset="0"/>
                <a:cs typeface="Times New Roman" panose="02020603050405020304" pitchFamily="18" charset="0"/>
              </a:rPr>
              <a:t>These make use of the stock auth forms but you can pass in your own forms as well.</a:t>
            </a:r>
          </a:p>
          <a:p>
            <a:pPr marL="0" indent="0">
              <a:buNone/>
            </a:pPr>
            <a:r>
              <a:rPr lang="en-US" sz="1600">
                <a:latin typeface="Times New Roman" panose="02020603050405020304" pitchFamily="18" charset="0"/>
                <a:cs typeface="Times New Roman" panose="02020603050405020304" pitchFamily="18" charset="0"/>
              </a:rPr>
              <a:t>Django provides no default template for the authentication views. </a:t>
            </a:r>
          </a:p>
          <a:p>
            <a:pPr marL="0" indent="0">
              <a:buNone/>
            </a:pPr>
            <a:r>
              <a:rPr lang="en-US" sz="1600">
                <a:latin typeface="Times New Roman" panose="02020603050405020304" pitchFamily="18" charset="0"/>
                <a:cs typeface="Times New Roman" panose="02020603050405020304" pitchFamily="18" charset="0"/>
              </a:rPr>
              <a:t>You should create your own templates for the views you want to use. </a:t>
            </a:r>
          </a:p>
          <a:p>
            <a:pPr marL="0" indent="0">
              <a:buNone/>
            </a:pPr>
            <a:r>
              <a:rPr lang="en-US" sz="1600" b="1" u="sng">
                <a:latin typeface="Times New Roman" panose="02020603050405020304" pitchFamily="18" charset="0"/>
                <a:cs typeface="Times New Roman" panose="02020603050405020304" pitchFamily="18" charset="0"/>
              </a:rPr>
              <a:t>urls.py </a:t>
            </a:r>
          </a:p>
          <a:p>
            <a:pPr marL="0" indent="0">
              <a:buNone/>
            </a:pPr>
            <a:r>
              <a:rPr lang="en-US" sz="1600" b="1">
                <a:latin typeface="Times New Roman" panose="02020603050405020304" pitchFamily="18" charset="0"/>
                <a:cs typeface="Times New Roman" panose="02020603050405020304" pitchFamily="18" charset="0"/>
              </a:rPr>
              <a:t>path('accounts/', include('django.contrib.auth.urls’)),</a:t>
            </a:r>
          </a:p>
          <a:p>
            <a:pPr marL="0" indent="0">
              <a:buNone/>
            </a:pPr>
            <a:r>
              <a:rPr lang="en-US" sz="1600">
                <a:latin typeface="Times New Roman" panose="02020603050405020304" pitchFamily="18" charset="0"/>
                <a:cs typeface="Times New Roman" panose="02020603050405020304" pitchFamily="18" charset="0"/>
              </a:rPr>
              <a:t>These all url will be available:- </a:t>
            </a:r>
          </a:p>
          <a:p>
            <a:pPr marL="0" indent="0">
              <a:buNone/>
            </a:pPr>
            <a:r>
              <a:rPr lang="en-US" sz="1600">
                <a:latin typeface="Times New Roman" panose="02020603050405020304" pitchFamily="18" charset="0"/>
                <a:cs typeface="Times New Roman" panose="02020603050405020304" pitchFamily="18" charset="0"/>
              </a:rPr>
              <a:t>accounts/login/ [name='login']</a:t>
            </a:r>
          </a:p>
          <a:p>
            <a:pPr marL="0" indent="0">
              <a:buNone/>
            </a:pPr>
            <a:r>
              <a:rPr lang="en-US" sz="1600">
                <a:latin typeface="Times New Roman" panose="02020603050405020304" pitchFamily="18" charset="0"/>
                <a:cs typeface="Times New Roman" panose="02020603050405020304" pitchFamily="18" charset="0"/>
              </a:rPr>
              <a:t>accounts/logout/ [name='logout']</a:t>
            </a:r>
          </a:p>
          <a:p>
            <a:pPr marL="0" indent="0">
              <a:buNone/>
            </a:pPr>
            <a:r>
              <a:rPr lang="en-US" sz="1600">
                <a:latin typeface="Times New Roman" panose="02020603050405020304" pitchFamily="18" charset="0"/>
                <a:cs typeface="Times New Roman" panose="02020603050405020304" pitchFamily="18" charset="0"/>
              </a:rPr>
              <a:t>accounts/password_change/ [name='password_change']</a:t>
            </a:r>
          </a:p>
          <a:p>
            <a:pPr marL="0" indent="0">
              <a:buNone/>
            </a:pPr>
            <a:r>
              <a:rPr lang="en-US" sz="1600">
                <a:latin typeface="Times New Roman" panose="02020603050405020304" pitchFamily="18" charset="0"/>
                <a:cs typeface="Times New Roman" panose="02020603050405020304" pitchFamily="18" charset="0"/>
              </a:rPr>
              <a:t>accounts/password_change/done/ [name='password_change_done']</a:t>
            </a:r>
          </a:p>
          <a:p>
            <a:pPr marL="0" indent="0">
              <a:buNone/>
            </a:pPr>
            <a:r>
              <a:rPr lang="en-US" sz="1600">
                <a:latin typeface="Times New Roman" panose="02020603050405020304" pitchFamily="18" charset="0"/>
                <a:cs typeface="Times New Roman" panose="02020603050405020304" pitchFamily="18" charset="0"/>
              </a:rPr>
              <a:t>accounts/password_reset/ [name='password_reset']</a:t>
            </a:r>
          </a:p>
          <a:p>
            <a:pPr marL="0" indent="0">
              <a:buNone/>
            </a:pPr>
            <a:r>
              <a:rPr lang="en-US" sz="1600">
                <a:latin typeface="Times New Roman" panose="02020603050405020304" pitchFamily="18" charset="0"/>
                <a:cs typeface="Times New Roman" panose="02020603050405020304" pitchFamily="18" charset="0"/>
              </a:rPr>
              <a:t>accounts/password_reset/done/ [name='password_reset_done']</a:t>
            </a:r>
          </a:p>
          <a:p>
            <a:pPr marL="0" indent="0">
              <a:buNone/>
            </a:pPr>
            <a:r>
              <a:rPr lang="en-US" sz="1600">
                <a:latin typeface="Times New Roman" panose="02020603050405020304" pitchFamily="18" charset="0"/>
                <a:cs typeface="Times New Roman" panose="02020603050405020304" pitchFamily="18" charset="0"/>
              </a:rPr>
              <a:t>accounts/reset/&lt;uidb64&gt;/&lt;token&gt;/ [name='password_reset_confirm']</a:t>
            </a:r>
          </a:p>
          <a:p>
            <a:pPr marL="0" indent="0">
              <a:buNone/>
            </a:pPr>
            <a:r>
              <a:rPr lang="en-US" sz="1600">
                <a:latin typeface="Times New Roman" panose="02020603050405020304" pitchFamily="18" charset="0"/>
                <a:cs typeface="Times New Roman" panose="02020603050405020304" pitchFamily="18" charset="0"/>
              </a:rPr>
              <a:t>accounts/reset/done/ [name='password_reset_complete']</a:t>
            </a:r>
          </a:p>
        </p:txBody>
      </p:sp>
      <p:pic>
        <p:nvPicPr>
          <p:cNvPr id="5" name="Picture 4">
            <a:extLst>
              <a:ext uri="{FF2B5EF4-FFF2-40B4-BE49-F238E27FC236}">
                <a16:creationId xmlns:a16="http://schemas.microsoft.com/office/drawing/2014/main" id="{BDDA55FD-8180-4A7F-AC6C-78FF082379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7029" y="2431869"/>
            <a:ext cx="6139542" cy="2224018"/>
          </a:xfrm>
          <a:prstGeom prst="rect">
            <a:avLst/>
          </a:prstGeom>
        </p:spPr>
      </p:pic>
    </p:spTree>
    <p:extLst>
      <p:ext uri="{BB962C8B-B14F-4D97-AF65-F5344CB8AC3E}">
        <p14:creationId xmlns:p14="http://schemas.microsoft.com/office/powerpoint/2010/main" val="1190269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nodeType="clickPar">
                      <p:stCondLst>
                        <p:cond delay="indefinite"/>
                      </p:stCondLst>
                      <p:childTnLst>
                        <p:par>
                          <p:cTn id="79" fill="hold" nodeType="afterGroup">
                            <p:stCondLst>
                              <p:cond delay="0"/>
                            </p:stCondLst>
                            <p:childTnLst>
                              <p:par>
                                <p:cTn id="80" presetID="10" presetClass="entr" presetSubtype="0" fill="hold"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normAutofit fontScale="90000"/>
          </a:bodyPr>
          <a:lstStyle>
            <a:defPPr/>
          </a:lstStyle>
          <a:p>
            <a:pPr algn="ctr"/>
            <a:r>
              <a:rPr lang="en-US" b="1" u="sng">
                <a:latin typeface="Times New Roman" panose="02020603050405020304" pitchFamily="18" charset="0"/>
                <a:cs typeface="Times New Roman" panose="02020603050405020304" pitchFamily="18" charset="0"/>
              </a:rPr>
              <a:t>Methods that do not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r>
              <a:rPr lang="en-US" sz="1800">
                <a:latin typeface="Times New Roman" panose="02020603050405020304" pitchFamily="18" charset="0"/>
                <a:cs typeface="Times New Roman" panose="02020603050405020304" pitchFamily="18" charset="0"/>
              </a:rPr>
              <a:t>aggregate(*args, **kwargs)</a:t>
            </a:r>
          </a:p>
          <a:p>
            <a:endParaRPr lang="en-US" sz="1800">
              <a:latin typeface="Times New Roman" panose="02020603050405020304" pitchFamily="18" charset="0"/>
              <a:cs typeface="Times New Roman" panose="02020603050405020304" pitchFamily="18" charset="0"/>
            </a:endParaRPr>
          </a:p>
          <a:p>
            <a:r>
              <a:rPr lang="en-US" sz="1800" err="1">
                <a:latin typeface="Times New Roman" panose="02020603050405020304" pitchFamily="18" charset="0"/>
                <a:cs typeface="Times New Roman" panose="02020603050405020304" pitchFamily="18" charset="0"/>
              </a:rPr>
              <a:t>as_manager()</a:t>
            </a:r>
          </a:p>
          <a:p>
            <a:endParaRPr lang="en-US" sz="1800">
              <a:latin typeface="Times New Roman" panose="02020603050405020304" pitchFamily="18" charset="0"/>
              <a:cs typeface="Times New Roman" panose="02020603050405020304" pitchFamily="18" charset="0"/>
            </a:endParaRPr>
          </a:p>
          <a:p>
            <a:r>
              <a:rPr lang="en-US" sz="1800">
                <a:latin typeface="Times New Roman" panose="02020603050405020304" pitchFamily="18" charset="0"/>
                <a:cs typeface="Times New Roman" panose="02020603050405020304" pitchFamily="18" charset="0"/>
              </a:rPr>
              <a:t>iterator(chunk_size=2000)</a:t>
            </a:r>
          </a:p>
        </p:txBody>
      </p:sp>
    </p:spTree>
    <p:extLst>
      <p:ext uri="{BB962C8B-B14F-4D97-AF65-F5344CB8AC3E}">
        <p14:creationId xmlns:p14="http://schemas.microsoft.com/office/powerpoint/2010/main" val="3178555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Authentication Views</a:t>
            </a:r>
          </a:p>
        </p:txBody>
      </p:sp>
      <p:pic>
        <p:nvPicPr>
          <p:cNvPr id="8" name="Content Placeholder 7">
            <a:extLst>
              <a:ext uri="{FF2B5EF4-FFF2-40B4-BE49-F238E27FC236}">
                <a16:creationId xmlns:a16="http://schemas.microsoft.com/office/drawing/2014/main" id="{8419288D-A982-4A82-9351-494CFB819A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423" y="1434694"/>
            <a:ext cx="11747863" cy="4255603"/>
          </a:xfrm>
        </p:spPr>
      </p:pic>
    </p:spTree>
    <p:extLst>
      <p:ext uri="{BB962C8B-B14F-4D97-AF65-F5344CB8AC3E}">
        <p14:creationId xmlns:p14="http://schemas.microsoft.com/office/powerpoint/2010/main" val="251240255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err="1">
                <a:latin typeface="Times New Roman" panose="02020603050405020304" pitchFamily="18" charset="0"/>
                <a:cs typeface="Times New Roman" panose="02020603050405020304" pitchFamily="18" charset="0"/>
              </a:rPr>
              <a:t>login_required Decorator</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1800" err="1">
                <a:latin typeface="Times New Roman" panose="02020603050405020304" pitchFamily="18" charset="0"/>
                <a:cs typeface="Times New Roman" panose="02020603050405020304" pitchFamily="18" charset="0"/>
              </a:rPr>
              <a:t>login_required(redirect_field_name='next', login_url=None)</a:t>
            </a:r>
          </a:p>
          <a:p>
            <a:pPr marL="0" indent="0">
              <a:buNone/>
            </a:pPr>
            <a:r>
              <a:rPr lang="en-US" sz="1800">
                <a:latin typeface="Times New Roman" panose="02020603050405020304" pitchFamily="18" charset="0"/>
                <a:cs typeface="Times New Roman" panose="02020603050405020304" pitchFamily="18" charset="0"/>
              </a:rPr>
              <a:t>If the user is logged in, execute the view normally. The view code is free to assume the user is logged in.</a:t>
            </a:r>
          </a:p>
          <a:p>
            <a:pPr marL="0" indent="0">
              <a:buNone/>
            </a:pPr>
            <a:r>
              <a:rPr lang="en-US" sz="1800">
                <a:latin typeface="Times New Roman" panose="02020603050405020304" pitchFamily="18" charset="0"/>
                <a:cs typeface="Times New Roman" panose="02020603050405020304" pitchFamily="18" charset="0"/>
              </a:rPr>
              <a:t>If the user isn’t logged in, redirect to settings.LOGIN_URL, passing the current absolute path in the query string. Example: /accounts/login/?next=/accounts/profile/</a:t>
            </a:r>
          </a:p>
          <a:p>
            <a:pPr marL="0" indent="0">
              <a:buNone/>
            </a:pPr>
            <a:r>
              <a:rPr lang="en-US" sz="1800" err="1">
                <a:latin typeface="Times New Roman" panose="02020603050405020304" pitchFamily="18" charset="0"/>
                <a:cs typeface="Times New Roman" panose="02020603050405020304" pitchFamily="18" charset="0"/>
              </a:rPr>
              <a:t>django.contrib.auth.decorators.login_required</a:t>
            </a:r>
            <a:endParaRPr lang="en-US" sz="1800">
              <a:latin typeface="Times New Roman" panose="02020603050405020304" pitchFamily="18" charset="0"/>
              <a:cs typeface="Times New Roman" panose="02020603050405020304" pitchFamily="18" charset="0"/>
            </a:endParaRP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Where,</a:t>
            </a:r>
          </a:p>
          <a:p>
            <a:pPr marL="0" indent="0">
              <a:buNone/>
            </a:pPr>
            <a:r>
              <a:rPr lang="en-US" sz="1800" err="1">
                <a:latin typeface="Times New Roman" panose="02020603050405020304" pitchFamily="18" charset="0"/>
                <a:cs typeface="Times New Roman" panose="02020603050405020304" pitchFamily="18" charset="0"/>
              </a:rPr>
              <a:t>redirect_field_name - If you would prefer to use a different name for this parameter, login_required() takes an optional redirect_field_name parameter. If you provide a value to redirect_field_name, you will most likely need to customize your login template as well, since the template context variable which stores the redirect path will use the value of redirect_field_name as its key rather than "next" (the default).</a:t>
            </a:r>
          </a:p>
          <a:p>
            <a:pPr marL="0" indent="0">
              <a:buNone/>
            </a:pPr>
            <a:r>
              <a:rPr lang="en-US" sz="1800" err="1">
                <a:latin typeface="Times New Roman" panose="02020603050405020304" pitchFamily="18" charset="0"/>
                <a:cs typeface="Times New Roman" panose="02020603050405020304" pitchFamily="18" charset="0"/>
              </a:rPr>
              <a:t>login_url - If you don’t specify the login_url parameter, you’ll need to ensure that the settings.LOGIN_URL and your login view are properly associated.</a:t>
            </a:r>
          </a:p>
          <a:p>
            <a:pPr marL="0" indent="0">
              <a:buNone/>
            </a:pPr>
            <a:r>
              <a:rPr lang="en-US" sz="1800">
                <a:latin typeface="Times New Roman" panose="02020603050405020304" pitchFamily="18" charset="0"/>
                <a:cs typeface="Times New Roman" panose="02020603050405020304" pitchFamily="18" charset="0"/>
              </a:rPr>
              <a:t>The settings.LOGIN_URL also accepts view function names and named URL patterns. This allows you to freely remap your login view within your URLconf without having to update the setting.</a:t>
            </a:r>
          </a:p>
        </p:txBody>
      </p:sp>
    </p:spTree>
    <p:extLst>
      <p:ext uri="{BB962C8B-B14F-4D97-AF65-F5344CB8AC3E}">
        <p14:creationId xmlns:p14="http://schemas.microsoft.com/office/powerpoint/2010/main" val="471738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err="1">
                <a:latin typeface="Times New Roman" panose="02020603050405020304" pitchFamily="18" charset="0"/>
                <a:cs typeface="Times New Roman" panose="02020603050405020304" pitchFamily="18" charset="0"/>
              </a:rPr>
              <a:t>login_required Decorator</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Example:-</a:t>
            </a:r>
          </a:p>
          <a:p>
            <a:pPr marL="0" indent="0">
              <a:buNone/>
            </a:pPr>
            <a:r>
              <a:rPr lang="en-US" sz="1800">
                <a:latin typeface="Times New Roman" panose="02020603050405020304" pitchFamily="18" charset="0"/>
                <a:cs typeface="Times New Roman" panose="02020603050405020304" pitchFamily="18" charset="0"/>
              </a:rPr>
              <a:t>from django.contrib.auth.decorators import login_required</a:t>
            </a:r>
          </a:p>
          <a:p>
            <a:pPr marL="0" indent="0">
              <a:buNone/>
            </a:pPr>
            <a:r>
              <a:rPr lang="en-US" sz="1800">
                <a:latin typeface="Times New Roman" panose="02020603050405020304" pitchFamily="18" charset="0"/>
                <a:cs typeface="Times New Roman" panose="02020603050405020304" pitchFamily="18" charset="0"/>
              </a:rPr>
              <a:t>@login_required</a:t>
            </a:r>
          </a:p>
          <a:p>
            <a:pPr marL="0" indent="0">
              <a:buNone/>
            </a:pPr>
            <a:r>
              <a:rPr lang="en-US" sz="1800">
                <a:latin typeface="Times New Roman" panose="02020603050405020304" pitchFamily="18" charset="0"/>
                <a:cs typeface="Times New Roman" panose="02020603050405020304" pitchFamily="18" charset="0"/>
              </a:rPr>
              <a:t>def profile(request):</a:t>
            </a:r>
          </a:p>
          <a:p>
            <a:pPr marL="0" indent="0">
              <a:buNone/>
            </a:pPr>
            <a:r>
              <a:rPr lang="en-US" sz="1800">
                <a:latin typeface="Times New Roman" panose="02020603050405020304" pitchFamily="18" charset="0"/>
                <a:cs typeface="Times New Roman" panose="02020603050405020304" pitchFamily="18" charset="0"/>
              </a:rPr>
              <a:t> return render(request, 'registration/profile.html')</a:t>
            </a:r>
          </a:p>
        </p:txBody>
      </p:sp>
    </p:spTree>
    <p:extLst>
      <p:ext uri="{BB962C8B-B14F-4D97-AF65-F5344CB8AC3E}">
        <p14:creationId xmlns:p14="http://schemas.microsoft.com/office/powerpoint/2010/main" val="18632990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err="1">
                <a:latin typeface="Times New Roman" panose="02020603050405020304" pitchFamily="18" charset="0"/>
                <a:cs typeface="Times New Roman" panose="02020603050405020304" pitchFamily="18" charset="0"/>
              </a:rPr>
              <a:t>staff_member_required decorator</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1800" err="1">
                <a:latin typeface="Times New Roman" panose="02020603050405020304" pitchFamily="18" charset="0"/>
                <a:cs typeface="Times New Roman" panose="02020603050405020304" pitchFamily="18" charset="0"/>
              </a:rPr>
              <a:t>staff_member_required(redirect_field_name='next', login_url='admin:login’)</a:t>
            </a:r>
          </a:p>
          <a:p>
            <a:pPr marL="0" indent="0">
              <a:buNone/>
            </a:pPr>
            <a:r>
              <a:rPr lang="en-US" sz="1800">
                <a:latin typeface="Times New Roman" panose="02020603050405020304" pitchFamily="18" charset="0"/>
                <a:cs typeface="Times New Roman" panose="02020603050405020304" pitchFamily="18" charset="0"/>
              </a:rPr>
              <a:t>This decorator is used on the admin views that require authorization. A view decorated with this function will having the following behavior:</a:t>
            </a:r>
          </a:p>
          <a:p>
            <a:r>
              <a:rPr lang="en-US" sz="1800">
                <a:latin typeface="Times New Roman" panose="02020603050405020304" pitchFamily="18" charset="0"/>
                <a:cs typeface="Times New Roman" panose="02020603050405020304" pitchFamily="18" charset="0"/>
              </a:rPr>
              <a:t>If the user is logged in, is a staff member (User.is_staff=True), and is active (User.is_active=True), execute the view normally.</a:t>
            </a:r>
          </a:p>
          <a:p>
            <a:r>
              <a:rPr lang="en-US" sz="1800">
                <a:latin typeface="Times New Roman" panose="02020603050405020304" pitchFamily="18" charset="0"/>
                <a:cs typeface="Times New Roman" panose="02020603050405020304" pitchFamily="18" charset="0"/>
              </a:rPr>
              <a:t>Otherwise, the request will be redirected to the URL specified by the login_url parameter, with the originally requested path in a query string variable specified by redirect_field_name. </a:t>
            </a:r>
            <a:br>
              <a:rPr lang="en-US" sz="1800">
                <a:latin typeface="Times New Roman" panose="02020603050405020304" pitchFamily="18" charset="0"/>
                <a:cs typeface="Times New Roman" panose="02020603050405020304" pitchFamily="18" charset="0"/>
              </a:rPr>
            </a:br>
            <a:r>
              <a:rPr lang="en-US" sz="1800">
                <a:latin typeface="Times New Roman" panose="02020603050405020304" pitchFamily="18" charset="0"/>
                <a:cs typeface="Times New Roman" panose="02020603050405020304" pitchFamily="18" charset="0"/>
              </a:rPr>
              <a:t>For example: /admin/login/?next=/profile/</a:t>
            </a:r>
          </a:p>
          <a:p>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Example:-</a:t>
            </a:r>
          </a:p>
          <a:p>
            <a:pPr marL="0" indent="0">
              <a:buNone/>
            </a:pPr>
            <a:r>
              <a:rPr lang="en-US" sz="1800">
                <a:latin typeface="Times New Roman" panose="02020603050405020304" pitchFamily="18" charset="0"/>
                <a:cs typeface="Times New Roman" panose="02020603050405020304" pitchFamily="18" charset="0"/>
              </a:rPr>
              <a:t>from django.contrib.admin.views.decorators import staff_member_required</a:t>
            </a:r>
          </a:p>
          <a:p>
            <a:pPr marL="0" indent="0">
              <a:buNone/>
            </a:pPr>
            <a:r>
              <a:rPr lang="en-US" sz="1800">
                <a:latin typeface="Times New Roman" panose="02020603050405020304" pitchFamily="18" charset="0"/>
                <a:cs typeface="Times New Roman" panose="02020603050405020304" pitchFamily="18" charset="0"/>
              </a:rPr>
              <a:t>@staff_member_required</a:t>
            </a:r>
          </a:p>
          <a:p>
            <a:pPr marL="0" indent="0">
              <a:buNone/>
            </a:pPr>
            <a:r>
              <a:rPr lang="en-US" sz="1800">
                <a:latin typeface="Times New Roman" panose="02020603050405020304" pitchFamily="18" charset="0"/>
                <a:cs typeface="Times New Roman" panose="02020603050405020304" pitchFamily="18" charset="0"/>
              </a:rPr>
              <a:t>def profile(request):</a:t>
            </a:r>
          </a:p>
          <a:p>
            <a:pPr marL="0" indent="0">
              <a:buNone/>
            </a:pPr>
            <a:r>
              <a:rPr lang="en-US" sz="1800">
                <a:latin typeface="Times New Roman" panose="02020603050405020304" pitchFamily="18" charset="0"/>
                <a:cs typeface="Times New Roman" panose="02020603050405020304" pitchFamily="18" charset="0"/>
              </a:rPr>
              <a:t> return render(request, 'registration/profile.html')</a:t>
            </a:r>
          </a:p>
        </p:txBody>
      </p:sp>
    </p:spTree>
    <p:extLst>
      <p:ext uri="{BB962C8B-B14F-4D97-AF65-F5344CB8AC3E}">
        <p14:creationId xmlns:p14="http://schemas.microsoft.com/office/powerpoint/2010/main" val="24148204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err="1">
                <a:latin typeface="Times New Roman" panose="02020603050405020304" pitchFamily="18" charset="0"/>
                <a:cs typeface="Times New Roman" panose="02020603050405020304" pitchFamily="18" charset="0"/>
              </a:rPr>
              <a:t>permission_required Decorator</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1800" err="1">
                <a:latin typeface="Times New Roman" panose="02020603050405020304" pitchFamily="18" charset="0"/>
                <a:cs typeface="Times New Roman" panose="02020603050405020304" pitchFamily="18" charset="0"/>
              </a:rPr>
              <a:t>permission_required(perm, login_url=None, raise_exception=False)</a:t>
            </a:r>
          </a:p>
          <a:p>
            <a:pPr marL="0" indent="0">
              <a:buNone/>
            </a:pPr>
            <a:r>
              <a:rPr lang="en-US" sz="1800">
                <a:latin typeface="Times New Roman" panose="02020603050405020304" pitchFamily="18" charset="0"/>
                <a:cs typeface="Times New Roman" panose="02020603050405020304" pitchFamily="18" charset="0"/>
              </a:rPr>
              <a:t>It’s a relatively common task to check whether a user has a particular permission. For that reason, Django provides a shortcut for that case: the permission_required() decorator.</a:t>
            </a:r>
          </a:p>
          <a:p>
            <a:pPr marL="0" indent="0">
              <a:buNone/>
            </a:pPr>
            <a:r>
              <a:rPr lang="en-US" sz="1800">
                <a:latin typeface="Times New Roman" panose="02020603050405020304" pitchFamily="18" charset="0"/>
                <a:cs typeface="Times New Roman" panose="02020603050405020304" pitchFamily="18" charset="0"/>
              </a:rPr>
              <a:t>Just like the has_perm() method, permission names take the form “&lt;app label&gt;.&lt;permission codename&gt;”</a:t>
            </a:r>
          </a:p>
          <a:p>
            <a:pPr marL="0" indent="0">
              <a:buNone/>
            </a:pPr>
            <a:r>
              <a:rPr lang="en-US" sz="1800">
                <a:latin typeface="Times New Roman" panose="02020603050405020304" pitchFamily="18" charset="0"/>
                <a:cs typeface="Times New Roman" panose="02020603050405020304" pitchFamily="18" charset="0"/>
              </a:rPr>
              <a:t>Example:-</a:t>
            </a:r>
          </a:p>
          <a:p>
            <a:pPr marL="0" indent="0">
              <a:buNone/>
            </a:pPr>
            <a:r>
              <a:rPr lang="en-US" sz="1800">
                <a:latin typeface="Times New Roman" panose="02020603050405020304" pitchFamily="18" charset="0"/>
                <a:cs typeface="Times New Roman" panose="02020603050405020304" pitchFamily="18" charset="0"/>
              </a:rPr>
              <a:t>from django.contrib.auth.decorators import permission_required</a:t>
            </a:r>
          </a:p>
          <a:p>
            <a:pPr marL="0" indent="0">
              <a:buNone/>
            </a:pPr>
            <a:r>
              <a:rPr lang="en-US" sz="1800">
                <a:latin typeface="Times New Roman" panose="02020603050405020304" pitchFamily="18" charset="0"/>
                <a:cs typeface="Times New Roman" panose="02020603050405020304" pitchFamily="18" charset="0"/>
              </a:rPr>
              <a:t>@permission_required(‘blog.can_add’)</a:t>
            </a:r>
          </a:p>
          <a:p>
            <a:pPr marL="0" indent="0">
              <a:buNone/>
            </a:pPr>
            <a:r>
              <a:rPr lang="en-US" sz="1800">
                <a:latin typeface="Times New Roman" panose="02020603050405020304" pitchFamily="18" charset="0"/>
                <a:cs typeface="Times New Roman" panose="02020603050405020304" pitchFamily="18" charset="0"/>
              </a:rPr>
              <a:t>def profile(request):</a:t>
            </a:r>
          </a:p>
          <a:p>
            <a:pPr marL="0" indent="0">
              <a:buNone/>
            </a:pPr>
            <a:r>
              <a:rPr lang="en-US" sz="1800">
                <a:latin typeface="Times New Roman" panose="02020603050405020304" pitchFamily="18" charset="0"/>
                <a:cs typeface="Times New Roman" panose="02020603050405020304" pitchFamily="18" charset="0"/>
              </a:rPr>
              <a:t> return render(request, 'registration/profile.html')</a:t>
            </a:r>
          </a:p>
        </p:txBody>
      </p:sp>
    </p:spTree>
    <p:extLst>
      <p:ext uri="{BB962C8B-B14F-4D97-AF65-F5344CB8AC3E}">
        <p14:creationId xmlns:p14="http://schemas.microsoft.com/office/powerpoint/2010/main" val="8003961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Decorating Class-Based View</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u="sng">
                <a:latin typeface="Times New Roman" panose="02020603050405020304" pitchFamily="18" charset="0"/>
                <a:cs typeface="Times New Roman" panose="02020603050405020304" pitchFamily="18" charset="0"/>
              </a:rPr>
              <a:t>Decorating in urls.py or URLconf</a:t>
            </a:r>
          </a:p>
          <a:p>
            <a:pPr marL="0" indent="0">
              <a:buNone/>
            </a:pPr>
            <a:r>
              <a:rPr lang="en-US" sz="1800">
                <a:latin typeface="Times New Roman" panose="02020603050405020304" pitchFamily="18" charset="0"/>
                <a:cs typeface="Times New Roman" panose="02020603050405020304" pitchFamily="18" charset="0"/>
              </a:rPr>
              <a:t>The simplest way of decorating class-based views is to decorate the result of the as_view() method. The easiest place to do this is in the URLconf where you deploy your view:</a:t>
            </a:r>
          </a:p>
          <a:p>
            <a:pPr marL="0" indent="0">
              <a:buNone/>
            </a:pPr>
            <a:r>
              <a:rPr lang="en-US" sz="1800">
                <a:latin typeface="Times New Roman" panose="02020603050405020304" pitchFamily="18" charset="0"/>
                <a:cs typeface="Times New Roman" panose="02020603050405020304" pitchFamily="18" charset="0"/>
              </a:rPr>
              <a:t>from django.urls import path</a:t>
            </a:r>
          </a:p>
          <a:p>
            <a:pPr marL="0" indent="0">
              <a:buNone/>
            </a:pPr>
            <a:r>
              <a:rPr lang="en-US" sz="1800">
                <a:latin typeface="Times New Roman" panose="02020603050405020304" pitchFamily="18" charset="0"/>
                <a:cs typeface="Times New Roman" panose="02020603050405020304" pitchFamily="18" charset="0"/>
              </a:rPr>
              <a:t>from django.views.generic import TemplateView</a:t>
            </a:r>
          </a:p>
          <a:p>
            <a:pPr marL="0" indent="0">
              <a:buNone/>
            </a:pPr>
            <a:r>
              <a:rPr lang="en-US" sz="1800">
                <a:latin typeface="Times New Roman" panose="02020603050405020304" pitchFamily="18" charset="0"/>
                <a:cs typeface="Times New Roman" panose="02020603050405020304" pitchFamily="18" charset="0"/>
              </a:rPr>
              <a:t>from registration.views import ProfileTemplateView</a:t>
            </a:r>
          </a:p>
          <a:p>
            <a:pPr marL="0" indent="0">
              <a:buNone/>
            </a:pPr>
            <a:r>
              <a:rPr lang="en-US" sz="1800">
                <a:latin typeface="Times New Roman" panose="02020603050405020304" pitchFamily="18" charset="0"/>
                <a:cs typeface="Times New Roman" panose="02020603050405020304" pitchFamily="18" charset="0"/>
              </a:rPr>
              <a:t>from django.contrib.auth.decorators import login_required</a:t>
            </a:r>
          </a:p>
          <a:p>
            <a:pPr marL="0" indent="0">
              <a:buNone/>
            </a:pPr>
            <a:r>
              <a:rPr lang="en-US" sz="1800" err="1">
                <a:latin typeface="Times New Roman" panose="02020603050405020304" pitchFamily="18" charset="0"/>
                <a:cs typeface="Times New Roman" panose="02020603050405020304" pitchFamily="18" charset="0"/>
              </a:rPr>
              <a:t>urlpatterns = [</a:t>
            </a:r>
          </a:p>
          <a:p>
            <a:pPr marL="0" indent="0">
              <a:buNone/>
            </a:pPr>
            <a:r>
              <a:rPr lang="en-US" sz="1800">
                <a:latin typeface="Times New Roman" panose="02020603050405020304" pitchFamily="18" charset="0"/>
                <a:cs typeface="Times New Roman" panose="02020603050405020304" pitchFamily="18" charset="0"/>
              </a:rPr>
              <a:t>    path(‘dashboard/', login_required(TemplateView.as_view(template_name=‘blog/dash.html')), name=‘dash’),</a:t>
            </a:r>
          </a:p>
          <a:p>
            <a:pPr marL="0" indent="0">
              <a:buNone/>
            </a:pPr>
            <a:r>
              <a:rPr lang="en-US" sz="1800">
                <a:latin typeface="Times New Roman" panose="02020603050405020304" pitchFamily="18" charset="0"/>
                <a:cs typeface="Times New Roman" panose="02020603050405020304" pitchFamily="18" charset="0"/>
              </a:rPr>
              <a:t>    path('profile/', login_required(ProfileTemplateView.as_view(template_name='registration/profile.html')), </a:t>
            </a:r>
            <a:br>
              <a:rPr lang="en-US" sz="1800">
                <a:latin typeface="Times New Roman" panose="02020603050405020304" pitchFamily="18" charset="0"/>
                <a:cs typeface="Times New Roman" panose="02020603050405020304" pitchFamily="18" charset="0"/>
              </a:rPr>
            </a:br>
            <a:r>
              <a:rPr lang="en-US" sz="1800">
                <a:latin typeface="Times New Roman" panose="02020603050405020304" pitchFamily="18" charset="0"/>
                <a:cs typeface="Times New Roman" panose="02020603050405020304" pitchFamily="18" charset="0"/>
              </a:rPr>
              <a:t>     name='profile’),</a:t>
            </a:r>
          </a:p>
          <a:p>
            <a:pPr marL="0" indent="0">
              <a:buNone/>
            </a:pPr>
            <a:r>
              <a:rPr lang="en-US" sz="1800">
                <a:latin typeface="Times New Roman" panose="02020603050405020304" pitchFamily="18" charset="0"/>
                <a:cs typeface="Times New Roman" panose="02020603050405020304" pitchFamily="18" charset="0"/>
              </a:rPr>
              <a:t>    path(‘blogpost/', permission_required(‘blog.can_add’)(BlogPostView.as_view())),</a:t>
            </a:r>
          </a:p>
          <a:p>
            <a:pPr marL="0" indent="0">
              <a:buNone/>
            </a:pPr>
            <a:r>
              <a:rPr lang="en-US" sz="18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47553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err="1">
                <a:latin typeface="Times New Roman" panose="02020603050405020304" pitchFamily="18" charset="0"/>
                <a:cs typeface="Times New Roman" panose="02020603050405020304" pitchFamily="18" charset="0"/>
              </a:rPr>
              <a:t>method_decorator</a:t>
            </a:r>
            <a:endParaRPr lang="en-US" b="1">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The method_decorator decorator transforms a function decorator into a method decorator so that it can be used on an instance method.</a:t>
            </a:r>
          </a:p>
          <a:p>
            <a:pPr marL="0" indent="0">
              <a:buNone/>
            </a:pPr>
            <a:r>
              <a:rPr lang="en-US" sz="1800">
                <a:latin typeface="Times New Roman" panose="02020603050405020304" pitchFamily="18" charset="0"/>
                <a:cs typeface="Times New Roman" panose="02020603050405020304" pitchFamily="18" charset="0"/>
              </a:rPr>
              <a:t>A method on a class isn’t quite the same as a standalone function, so you can’t just apply a function decorator to the method you need to transform it into a method decorator first. </a:t>
            </a:r>
          </a:p>
          <a:p>
            <a:pPr marL="0" indent="0">
              <a:buNone/>
            </a:pPr>
            <a:r>
              <a:rPr lang="en-US" sz="1800">
                <a:latin typeface="Times New Roman" panose="02020603050405020304" pitchFamily="18" charset="0"/>
                <a:cs typeface="Times New Roman" panose="02020603050405020304" pitchFamily="18" charset="0"/>
              </a:rPr>
              <a:t>@method_decorator(*args, **kwargs)</a:t>
            </a:r>
          </a:p>
        </p:txBody>
      </p:sp>
    </p:spTree>
    <p:extLst>
      <p:ext uri="{BB962C8B-B14F-4D97-AF65-F5344CB8AC3E}">
        <p14:creationId xmlns:p14="http://schemas.microsoft.com/office/powerpoint/2010/main" val="6256673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Decorating Class-Based View</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u="sng">
                <a:latin typeface="Times New Roman" panose="02020603050405020304" pitchFamily="18" charset="0"/>
                <a:cs typeface="Times New Roman" panose="02020603050405020304" pitchFamily="18" charset="0"/>
              </a:rPr>
              <a:t>Decorating in the Class</a:t>
            </a:r>
          </a:p>
          <a:p>
            <a:pPr marL="0" indent="0">
              <a:buNone/>
            </a:pPr>
            <a:r>
              <a:rPr lang="en-US" sz="2000">
                <a:latin typeface="Times New Roman" panose="02020603050405020304" pitchFamily="18" charset="0"/>
                <a:cs typeface="Times New Roman" panose="02020603050405020304" pitchFamily="18" charset="0"/>
              </a:rPr>
              <a:t>To decorate every instance of a class-based view, you need to decorate the class definition itself. To do this you apply the decorator to the dispatch() method of the class.</a:t>
            </a:r>
          </a:p>
          <a:p>
            <a:pPr marL="0" indent="0">
              <a:buNone/>
            </a:pPr>
            <a:r>
              <a:rPr lang="en-US" sz="2000">
                <a:latin typeface="Times New Roman" panose="02020603050405020304" pitchFamily="18" charset="0"/>
                <a:cs typeface="Times New Roman" panose="02020603050405020304" pitchFamily="18" charset="0"/>
              </a:rPr>
              <a:t>from django.utils.decorators import method_decorator</a:t>
            </a:r>
          </a:p>
          <a:p>
            <a:pPr marL="0" indent="0">
              <a:buNone/>
            </a:pPr>
            <a:r>
              <a:rPr lang="en-US" sz="2000">
                <a:latin typeface="Times New Roman" panose="02020603050405020304" pitchFamily="18" charset="0"/>
                <a:cs typeface="Times New Roman" panose="02020603050405020304" pitchFamily="18" charset="0"/>
              </a:rPr>
              <a:t>from django.views.generic import TemplateView</a:t>
            </a:r>
          </a:p>
          <a:p>
            <a:pPr marL="0" indent="0">
              <a:buNone/>
            </a:pPr>
            <a:r>
              <a:rPr lang="en-US" sz="2000">
                <a:latin typeface="Times New Roman" panose="02020603050405020304" pitchFamily="18" charset="0"/>
                <a:cs typeface="Times New Roman" panose="02020603050405020304" pitchFamily="18" charset="0"/>
              </a:rPr>
              <a:t>class ProfileTemplateView(TemplateView):</a:t>
            </a:r>
          </a:p>
          <a:p>
            <a:pPr marL="0" indent="0">
              <a:buNone/>
            </a:pPr>
            <a:r>
              <a:rPr lang="en-US" sz="2000">
                <a:latin typeface="Times New Roman" panose="02020603050405020304" pitchFamily="18" charset="0"/>
                <a:cs typeface="Times New Roman" panose="02020603050405020304" pitchFamily="18" charset="0"/>
              </a:rPr>
              <a:t>    template_name = ‘registration/profile.html'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    @method_decorator(login_required)</a:t>
            </a:r>
          </a:p>
          <a:p>
            <a:pPr marL="0" indent="0">
              <a:buNone/>
            </a:pPr>
            <a:r>
              <a:rPr lang="en-US" sz="2000">
                <a:latin typeface="Times New Roman" panose="02020603050405020304" pitchFamily="18" charset="0"/>
                <a:cs typeface="Times New Roman" panose="02020603050405020304" pitchFamily="18" charset="0"/>
              </a:rPr>
              <a:t>    def dispatch(self, *args, **kwargs):</a:t>
            </a:r>
          </a:p>
          <a:p>
            <a:pPr marL="0" indent="0">
              <a:buNone/>
            </a:pPr>
            <a:r>
              <a:rPr lang="en-US" sz="2000">
                <a:latin typeface="Times New Roman" panose="02020603050405020304" pitchFamily="18" charset="0"/>
                <a:cs typeface="Times New Roman" panose="02020603050405020304" pitchFamily="18" charset="0"/>
              </a:rPr>
              <a:t>        return super().dispatch(*args, **kwargs)</a:t>
            </a:r>
          </a:p>
        </p:txBody>
      </p:sp>
    </p:spTree>
    <p:extLst>
      <p:ext uri="{BB962C8B-B14F-4D97-AF65-F5344CB8AC3E}">
        <p14:creationId xmlns:p14="http://schemas.microsoft.com/office/powerpoint/2010/main" val="1593327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Decorating Class-Based View</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u="sng">
                <a:latin typeface="Times New Roman" panose="02020603050405020304" pitchFamily="18" charset="0"/>
                <a:cs typeface="Times New Roman" panose="02020603050405020304" pitchFamily="18" charset="0"/>
              </a:rPr>
              <a:t>Decorating in the Class</a:t>
            </a:r>
          </a:p>
          <a:p>
            <a:pPr marL="0" indent="0">
              <a:buNone/>
            </a:pPr>
            <a:r>
              <a:rPr lang="en-US" sz="2000">
                <a:latin typeface="Times New Roman" panose="02020603050405020304" pitchFamily="18" charset="0"/>
                <a:cs typeface="Times New Roman" panose="02020603050405020304" pitchFamily="18" charset="0"/>
              </a:rPr>
              <a:t>You can decorate the class instead and pass the name of the method to be decorated as the keyword argument name: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@method_decorator(login_required, name='dispatch')</a:t>
            </a:r>
          </a:p>
          <a:p>
            <a:pPr marL="0" indent="0">
              <a:buNone/>
            </a:pPr>
            <a:r>
              <a:rPr lang="en-US" sz="2000">
                <a:latin typeface="Times New Roman" panose="02020603050405020304" pitchFamily="18" charset="0"/>
                <a:cs typeface="Times New Roman" panose="02020603050405020304" pitchFamily="18" charset="0"/>
              </a:rPr>
              <a:t>class ProfileTemplateView(TemplateView):</a:t>
            </a:r>
          </a:p>
          <a:p>
            <a:pPr marL="0" indent="0">
              <a:buNone/>
            </a:pPr>
            <a:r>
              <a:rPr lang="en-US" sz="2000">
                <a:latin typeface="Times New Roman" panose="02020603050405020304" pitchFamily="18" charset="0"/>
                <a:cs typeface="Times New Roman" panose="02020603050405020304" pitchFamily="18" charset="0"/>
              </a:rPr>
              <a:t> template_name = ‘registration/profile.html'</a:t>
            </a:r>
          </a:p>
        </p:txBody>
      </p:sp>
    </p:spTree>
    <p:extLst>
      <p:ext uri="{BB962C8B-B14F-4D97-AF65-F5344CB8AC3E}">
        <p14:creationId xmlns:p14="http://schemas.microsoft.com/office/powerpoint/2010/main" val="2304452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Decorating Class-Based View</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u="sng">
                <a:latin typeface="Times New Roman" panose="02020603050405020304" pitchFamily="18" charset="0"/>
                <a:cs typeface="Times New Roman" panose="02020603050405020304" pitchFamily="18" charset="0"/>
              </a:rPr>
              <a:t>Decorating in the Class</a:t>
            </a:r>
          </a:p>
          <a:p>
            <a:pPr marL="0" indent="0">
              <a:buNone/>
            </a:pPr>
            <a:r>
              <a:rPr lang="en-US" sz="2000">
                <a:latin typeface="Times New Roman" panose="02020603050405020304" pitchFamily="18" charset="0"/>
                <a:cs typeface="Times New Roman" panose="02020603050405020304" pitchFamily="18" charset="0"/>
              </a:rPr>
              <a:t>If you have a set of common decorators used in several places, you can define a list or tuple of decorators and use this instead of invoking method_decorator() multiple times.</a:t>
            </a:r>
          </a:p>
          <a:p>
            <a:pPr marL="0" indent="0">
              <a:buNone/>
            </a:pPr>
            <a:r>
              <a:rPr lang="en-US" sz="2000">
                <a:latin typeface="Times New Roman" panose="02020603050405020304" pitchFamily="18" charset="0"/>
                <a:cs typeface="Times New Roman" panose="02020603050405020304" pitchFamily="18" charset="0"/>
              </a:rPr>
              <a:t>@method_decorator(never_cache, name='dispatch')</a:t>
            </a:r>
          </a:p>
          <a:p>
            <a:pPr marL="0" indent="0">
              <a:buNone/>
            </a:pPr>
            <a:r>
              <a:rPr lang="en-US" sz="2000">
                <a:latin typeface="Times New Roman" panose="02020603050405020304" pitchFamily="18" charset="0"/>
                <a:cs typeface="Times New Roman" panose="02020603050405020304" pitchFamily="18" charset="0"/>
              </a:rPr>
              <a:t>@method_decorator(login_required, name='dispatch')</a:t>
            </a:r>
          </a:p>
          <a:p>
            <a:pPr marL="0" indent="0">
              <a:buNone/>
            </a:pPr>
            <a:r>
              <a:rPr lang="en-US" sz="2000">
                <a:latin typeface="Times New Roman" panose="02020603050405020304" pitchFamily="18" charset="0"/>
                <a:cs typeface="Times New Roman" panose="02020603050405020304" pitchFamily="18" charset="0"/>
              </a:rPr>
              <a:t>class ProfileTemplateView(TemplateView):</a:t>
            </a:r>
          </a:p>
          <a:p>
            <a:pPr marL="0" indent="0">
              <a:buNone/>
            </a:pPr>
            <a:r>
              <a:rPr lang="en-US" sz="2000">
                <a:latin typeface="Times New Roman" panose="02020603050405020304" pitchFamily="18" charset="0"/>
                <a:cs typeface="Times New Roman" panose="02020603050405020304" pitchFamily="18" charset="0"/>
              </a:rPr>
              <a:t> template_name = ‘registration/profile.html'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decorators = [never_cache, login_required]</a:t>
            </a:r>
          </a:p>
          <a:p>
            <a:pPr marL="0" indent="0">
              <a:buNone/>
            </a:pPr>
            <a:r>
              <a:rPr lang="en-US" sz="2000">
                <a:latin typeface="Times New Roman" panose="02020603050405020304" pitchFamily="18" charset="0"/>
                <a:cs typeface="Times New Roman" panose="02020603050405020304" pitchFamily="18" charset="0"/>
              </a:rPr>
              <a:t>@method_decorator(decorators, name='dispatch')</a:t>
            </a:r>
          </a:p>
          <a:p>
            <a:pPr marL="0" indent="0">
              <a:buNone/>
            </a:pPr>
            <a:r>
              <a:rPr lang="en-US" sz="2000">
                <a:latin typeface="Times New Roman" panose="02020603050405020304" pitchFamily="18" charset="0"/>
                <a:cs typeface="Times New Roman" panose="02020603050405020304" pitchFamily="18" charset="0"/>
              </a:rPr>
              <a:t>class ProfileTemplateView(TemplateView):</a:t>
            </a:r>
          </a:p>
          <a:p>
            <a:pPr marL="0" indent="0">
              <a:buNone/>
            </a:pPr>
            <a:r>
              <a:rPr lang="en-US" sz="2000">
                <a:latin typeface="Times New Roman" panose="02020603050405020304" pitchFamily="18" charset="0"/>
                <a:cs typeface="Times New Roman" panose="02020603050405020304" pitchFamily="18" charset="0"/>
              </a:rPr>
              <a:t> template_name = ‘registration/profile.html'</a:t>
            </a:r>
          </a:p>
        </p:txBody>
      </p:sp>
      <p:sp>
        <p:nvSpPr>
          <p:cNvPr id="4" name="Rectangle 3">
            <a:extLst>
              <a:ext uri="{FF2B5EF4-FFF2-40B4-BE49-F238E27FC236}">
                <a16:creationId xmlns:a16="http://schemas.microsoft.com/office/drawing/2014/main" id="{945CA0B9-99E2-4B66-B234-593EFE5176FA}"/>
              </a:ext>
            </a:extLst>
          </p:cNvPr>
          <p:cNvSpPr/>
          <p:nvPr/>
        </p:nvSpPr>
        <p:spPr>
          <a:xfrm>
            <a:off x="6940732" y="3716383"/>
            <a:ext cx="4293326"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The decorators will process a request in the order they are passed to the decorator. In the example, never_cache() will process the request before login_required().</a:t>
            </a:r>
          </a:p>
        </p:txBody>
      </p:sp>
    </p:spTree>
    <p:extLst>
      <p:ext uri="{BB962C8B-B14F-4D97-AF65-F5344CB8AC3E}">
        <p14:creationId xmlns:p14="http://schemas.microsoft.com/office/powerpoint/2010/main" val="26480605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4D8B-68B1-4DCB-B059-8C393F12E7E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89B919B-2EA1-4761-BF75-A4E1F30E40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638797500"/>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Authentication Views</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650685"/>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This is a list with all the views </a:t>
            </a:r>
            <a:r>
              <a:rPr lang="en-US" sz="2000" i="1" err="1">
                <a:latin typeface="Times New Roman" panose="02020603050405020304" pitchFamily="18" charset="0"/>
                <a:cs typeface="Times New Roman" panose="02020603050405020304" pitchFamily="18" charset="0"/>
              </a:rPr>
              <a:t>django.contrib.auth </a:t>
            </a:r>
            <a:r>
              <a:rPr lang="en-US" sz="2000">
                <a:latin typeface="Times New Roman" panose="02020603050405020304" pitchFamily="18" charset="0"/>
                <a:cs typeface="Times New Roman" panose="02020603050405020304" pitchFamily="18" charset="0"/>
              </a:rPr>
              <a:t>provides.</a:t>
            </a:r>
          </a:p>
          <a:p>
            <a:r>
              <a:rPr lang="en-US" sz="2000" err="1">
                <a:latin typeface="Times New Roman" panose="02020603050405020304" pitchFamily="18" charset="0"/>
                <a:cs typeface="Times New Roman" panose="02020603050405020304" pitchFamily="18" charset="0"/>
              </a:rPr>
              <a:t>LoginView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LogoutView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PasswordChangeView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PasswordChangeDoneView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PasswordResetView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PasswordResetDoneView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PasswordResetConfirmView</a:t>
            </a:r>
            <a:endParaRPr lang="en-US" sz="2000">
              <a:latin typeface="Times New Roman" panose="02020603050405020304" pitchFamily="18" charset="0"/>
              <a:cs typeface="Times New Roman" panose="02020603050405020304" pitchFamily="18" charset="0"/>
            </a:endParaRPr>
          </a:p>
          <a:p>
            <a:r>
              <a:rPr lang="en-US" sz="2000" err="1">
                <a:latin typeface="Times New Roman" panose="02020603050405020304" pitchFamily="18" charset="0"/>
                <a:cs typeface="Times New Roman" panose="02020603050405020304" pitchFamily="18" charset="0"/>
              </a:rPr>
              <a:t>PasswordResetCompleteView</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7123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LoginView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i="1" err="1">
                <a:latin typeface="Times New Roman" panose="02020603050405020304" pitchFamily="18" charset="0"/>
                <a:cs typeface="Times New Roman" panose="02020603050405020304" pitchFamily="18" charset="0"/>
              </a:rPr>
              <a:t>django.contrib.auth.views.LoginView</a:t>
            </a:r>
            <a:endParaRPr lang="en-US" sz="2000" b="1" i="1">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template_name = 'registration/login.html’</a:t>
            </a:r>
          </a:p>
          <a:p>
            <a:pPr marL="0" indent="0">
              <a:buNone/>
            </a:pPr>
            <a:r>
              <a:rPr lang="en-US" sz="2000">
                <a:latin typeface="Times New Roman" panose="02020603050405020304" pitchFamily="18" charset="0"/>
                <a:cs typeface="Times New Roman" panose="02020603050405020304" pitchFamily="18" charset="0"/>
              </a:rPr>
              <a:t>path('login/', views.LoginView.as_view(), name='login’)</a:t>
            </a:r>
          </a:p>
          <a:p>
            <a:pPr marL="0" indent="0">
              <a:buNone/>
            </a:pPr>
            <a:r>
              <a:rPr lang="en-US" sz="2000">
                <a:latin typeface="Times New Roman" panose="02020603050405020304" pitchFamily="18" charset="0"/>
                <a:cs typeface="Times New Roman" panose="02020603050405020304" pitchFamily="18" charset="0"/>
              </a:rPr>
              <a:t>It’s your responsibility to provide the html for the login template , called registration/login.html by default.</a:t>
            </a:r>
          </a:p>
          <a:p>
            <a:r>
              <a:rPr lang="en-US" sz="2000">
                <a:latin typeface="Times New Roman" panose="02020603050405020304" pitchFamily="18" charset="0"/>
                <a:cs typeface="Times New Roman" panose="02020603050405020304" pitchFamily="18" charset="0"/>
              </a:rPr>
              <a:t>If called via GET, it displays a login form that POSTs to the same URL. </a:t>
            </a:r>
          </a:p>
          <a:p>
            <a:r>
              <a:rPr lang="en-US" sz="2000">
                <a:latin typeface="Times New Roman" panose="02020603050405020304" pitchFamily="18" charset="0"/>
                <a:cs typeface="Times New Roman" panose="02020603050405020304" pitchFamily="18" charset="0"/>
              </a:rPr>
              <a:t>If called via POST with user submitted credentials, it tries to log the user in.</a:t>
            </a:r>
          </a:p>
          <a:p>
            <a:r>
              <a:rPr lang="en-US" sz="2000">
                <a:latin typeface="Times New Roman" panose="02020603050405020304" pitchFamily="18" charset="0"/>
                <a:cs typeface="Times New Roman" panose="02020603050405020304" pitchFamily="18" charset="0"/>
              </a:rPr>
              <a:t>If login is successful, the view redirects to the URL specified in next. </a:t>
            </a:r>
          </a:p>
          <a:p>
            <a:r>
              <a:rPr lang="en-US" sz="2000">
                <a:latin typeface="Times New Roman" panose="02020603050405020304" pitchFamily="18" charset="0"/>
                <a:cs typeface="Times New Roman" panose="02020603050405020304" pitchFamily="18" charset="0"/>
              </a:rPr>
              <a:t>If next isn’t provided, it redirects to settings.LOGIN_REDIRECT_URL (which defaults to /accounts/profile/). </a:t>
            </a:r>
          </a:p>
          <a:p>
            <a:r>
              <a:rPr lang="en-US" sz="2000">
                <a:latin typeface="Times New Roman" panose="02020603050405020304" pitchFamily="18" charset="0"/>
                <a:cs typeface="Times New Roman" panose="02020603050405020304" pitchFamily="18" charset="0"/>
              </a:rPr>
              <a:t>If login isn’t successful, it redisplays the login form.</a:t>
            </a:r>
          </a:p>
        </p:txBody>
      </p:sp>
    </p:spTree>
    <p:extLst>
      <p:ext uri="{BB962C8B-B14F-4D97-AF65-F5344CB8AC3E}">
        <p14:creationId xmlns:p14="http://schemas.microsoft.com/office/powerpoint/2010/main" val="3030120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LoginView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Default Template:-</a:t>
            </a:r>
          </a:p>
          <a:p>
            <a:pPr marL="0" indent="0">
              <a:buNone/>
            </a:pPr>
            <a:r>
              <a:rPr lang="en-US" sz="2000">
                <a:latin typeface="Times New Roman" panose="02020603050405020304" pitchFamily="18" charset="0"/>
                <a:cs typeface="Times New Roman" panose="02020603050405020304" pitchFamily="18" charset="0"/>
              </a:rPr>
              <a:t>registration/login.html</a:t>
            </a:r>
          </a:p>
          <a:p>
            <a:pPr marL="0" indent="0">
              <a:buNone/>
            </a:pPr>
            <a:r>
              <a:rPr lang="en-US" sz="2000">
                <a:latin typeface="Times New Roman" panose="02020603050405020304" pitchFamily="18" charset="0"/>
                <a:cs typeface="Times New Roman" panose="02020603050405020304" pitchFamily="18" charset="0"/>
              </a:rPr>
              <a:t>This template gets passed four template context variables:</a:t>
            </a:r>
          </a:p>
          <a:p>
            <a:r>
              <a:rPr lang="en-US" sz="2000">
                <a:latin typeface="Times New Roman" panose="02020603050405020304" pitchFamily="18" charset="0"/>
                <a:cs typeface="Times New Roman" panose="02020603050405020304" pitchFamily="18" charset="0"/>
              </a:rPr>
              <a:t>form: A Form object representing the AuthenticationForm.</a:t>
            </a:r>
          </a:p>
          <a:p>
            <a:r>
              <a:rPr lang="en-US" sz="2000">
                <a:latin typeface="Times New Roman" panose="02020603050405020304" pitchFamily="18" charset="0"/>
                <a:cs typeface="Times New Roman" panose="02020603050405020304" pitchFamily="18" charset="0"/>
              </a:rPr>
              <a:t>next: The URL to redirect to after successful login. This may contain a query string, too.</a:t>
            </a:r>
          </a:p>
          <a:p>
            <a:r>
              <a:rPr lang="en-US" sz="2000">
                <a:latin typeface="Times New Roman" panose="02020603050405020304" pitchFamily="18" charset="0"/>
                <a:cs typeface="Times New Roman" panose="02020603050405020304" pitchFamily="18" charset="0"/>
              </a:rPr>
              <a:t>site: The current Site, according to the SITE_ID setting. If you don’t have the site framework installed, this will be set to an instance of RequestSite, which derives the site name and domain from the current HttpRequest.</a:t>
            </a:r>
          </a:p>
          <a:p>
            <a:r>
              <a:rPr lang="en-US" sz="2000" err="1">
                <a:latin typeface="Times New Roman" panose="02020603050405020304" pitchFamily="18" charset="0"/>
                <a:cs typeface="Times New Roman" panose="02020603050405020304" pitchFamily="18" charset="0"/>
              </a:rPr>
              <a:t>site_name: An alias for site.name. If you don’t have the site framework installed, this will be set to the value of request.META['SERVER_NAME’].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Custom Template:-</a:t>
            </a:r>
          </a:p>
          <a:p>
            <a:pPr marL="0" indent="0">
              <a:buNone/>
            </a:pPr>
            <a:r>
              <a:rPr lang="en-US" sz="2000">
                <a:latin typeface="Times New Roman" panose="02020603050405020304" pitchFamily="18" charset="0"/>
                <a:cs typeface="Times New Roman" panose="02020603050405020304" pitchFamily="18" charset="0"/>
              </a:rPr>
              <a:t>path('login/', views.LoginView.as_view(template_name='myapp/login.html'), name='login’)</a:t>
            </a:r>
          </a:p>
        </p:txBody>
      </p:sp>
    </p:spTree>
    <p:extLst>
      <p:ext uri="{BB962C8B-B14F-4D97-AF65-F5344CB8AC3E}">
        <p14:creationId xmlns:p14="http://schemas.microsoft.com/office/powerpoint/2010/main" val="5732906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LoginView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template_name: The name of a template to display for the view used to log the user in. Defaults to registration/login.html.</a:t>
            </a:r>
          </a:p>
          <a:p>
            <a:pPr marL="0" indent="0">
              <a:buNone/>
            </a:pPr>
            <a:r>
              <a:rPr lang="en-US" sz="2000" err="1">
                <a:latin typeface="Times New Roman" panose="02020603050405020304" pitchFamily="18" charset="0"/>
                <a:cs typeface="Times New Roman" panose="02020603050405020304" pitchFamily="18" charset="0"/>
              </a:rPr>
              <a:t>redirect_field_name: The name of a GET field containing the URL to redirect to after login. Defaults to </a:t>
            </a:r>
            <a:r>
              <a:rPr lang="en-US" sz="2000" i="1">
                <a:latin typeface="Times New Roman" panose="02020603050405020304" pitchFamily="18" charset="0"/>
                <a:cs typeface="Times New Roman" panose="02020603050405020304" pitchFamily="18" charset="0"/>
              </a:rPr>
              <a:t>next</a:t>
            </a:r>
            <a:r>
              <a:rPr lang="en-US" sz="2000">
                <a:latin typeface="Times New Roman" panose="02020603050405020304" pitchFamily="18" charset="0"/>
                <a:cs typeface="Times New Roman" panose="02020603050405020304" pitchFamily="18" charset="0"/>
              </a:rPr>
              <a:t>.</a:t>
            </a:r>
          </a:p>
          <a:p>
            <a:pPr marL="0" indent="0">
              <a:buNone/>
            </a:pPr>
            <a:r>
              <a:rPr lang="en-US" sz="2000" err="1">
                <a:latin typeface="Times New Roman" panose="02020603050405020304" pitchFamily="18" charset="0"/>
                <a:cs typeface="Times New Roman" panose="02020603050405020304" pitchFamily="18" charset="0"/>
              </a:rPr>
              <a:t>authentication_form: A callable (typically a form class) to use for authentication. Defaults to AuthenticationForm.</a:t>
            </a:r>
          </a:p>
          <a:p>
            <a:pPr marL="0" indent="0">
              <a:buNone/>
            </a:pPr>
            <a:r>
              <a:rPr lang="en-US" sz="2000" err="1">
                <a:latin typeface="Times New Roman" panose="02020603050405020304" pitchFamily="18" charset="0"/>
                <a:cs typeface="Times New Roman" panose="02020603050405020304" pitchFamily="18" charset="0"/>
              </a:rPr>
              <a:t>extra_context: A dictionary of context data that will be added to the default context data passed to the template.</a:t>
            </a:r>
          </a:p>
          <a:p>
            <a:pPr marL="0" indent="0">
              <a:buNone/>
            </a:pPr>
            <a:r>
              <a:rPr lang="en-US" sz="2000" err="1">
                <a:latin typeface="Times New Roman" panose="02020603050405020304" pitchFamily="18" charset="0"/>
                <a:cs typeface="Times New Roman" panose="02020603050405020304" pitchFamily="18" charset="0"/>
              </a:rPr>
              <a:t>redirect_authenticated_user: A boolean that controls whether or not authenticated users accessing the login page will be redirected as if they had just successfully logged in. Defaults to False.</a:t>
            </a:r>
          </a:p>
          <a:p>
            <a:pPr marL="0" indent="0">
              <a:buNone/>
            </a:pPr>
            <a:r>
              <a:rPr lang="en-US" sz="2000" err="1">
                <a:latin typeface="Times New Roman" panose="02020603050405020304" pitchFamily="18" charset="0"/>
                <a:cs typeface="Times New Roman" panose="02020603050405020304" pitchFamily="18" charset="0"/>
              </a:rPr>
              <a:t>success_url_allowed_hosts: A set of hosts, in addition to request.get_host(), that are safe for redirecting after login. Defaults to an empty set.</a:t>
            </a:r>
          </a:p>
        </p:txBody>
      </p:sp>
    </p:spTree>
    <p:extLst>
      <p:ext uri="{BB962C8B-B14F-4D97-AF65-F5344CB8AC3E}">
        <p14:creationId xmlns:p14="http://schemas.microsoft.com/office/powerpoint/2010/main" val="29041582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LogoutView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i="1" err="1">
                <a:latin typeface="Times New Roman" panose="02020603050405020304" pitchFamily="18" charset="0"/>
                <a:cs typeface="Times New Roman" panose="02020603050405020304" pitchFamily="18" charset="0"/>
              </a:rPr>
              <a:t>django.contrib.auth.views.LogoutView</a:t>
            </a:r>
            <a:endParaRPr lang="en-US" sz="2000" b="1" i="1">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template_name =‘registration/logged_out.html’</a:t>
            </a:r>
          </a:p>
          <a:p>
            <a:pPr marL="0" indent="0">
              <a:buNone/>
            </a:pPr>
            <a:r>
              <a:rPr lang="en-US" sz="2000">
                <a:latin typeface="Times New Roman" panose="02020603050405020304" pitchFamily="18" charset="0"/>
                <a:cs typeface="Times New Roman" panose="02020603050405020304" pitchFamily="18" charset="0"/>
              </a:rPr>
              <a:t>path('logout/', views.LogoutView.as_view(), name='logout’)</a:t>
            </a:r>
          </a:p>
          <a:p>
            <a:pPr marL="0" indent="0">
              <a:buNone/>
            </a:pPr>
            <a:r>
              <a:rPr lang="en-US" sz="2000">
                <a:latin typeface="Times New Roman" panose="02020603050405020304" pitchFamily="18" charset="0"/>
                <a:cs typeface="Times New Roman" panose="02020603050405020304" pitchFamily="18" charset="0"/>
              </a:rPr>
              <a:t>logged_out.html template is already available and used by admin logout template file.</a:t>
            </a:r>
          </a:p>
          <a:p>
            <a:pPr marL="0" indent="0">
              <a:buNone/>
            </a:pPr>
            <a:r>
              <a:rPr lang="en-US" sz="2000">
                <a:latin typeface="Times New Roman" panose="02020603050405020304" pitchFamily="18" charset="0"/>
                <a:cs typeface="Times New Roman" panose="02020603050405020304" pitchFamily="18" charset="0"/>
              </a:rPr>
              <a:t>You can create your own custom logout template by defining template_name attribute.</a:t>
            </a:r>
          </a:p>
        </p:txBody>
      </p:sp>
      <p:pic>
        <p:nvPicPr>
          <p:cNvPr id="5" name="Picture 4">
            <a:extLst>
              <a:ext uri="{FF2B5EF4-FFF2-40B4-BE49-F238E27FC236}">
                <a16:creationId xmlns:a16="http://schemas.microsoft.com/office/drawing/2014/main" id="{376E5055-DF4C-4A87-95BD-A025AFB90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3819" y="3159579"/>
            <a:ext cx="5524500" cy="3238500"/>
          </a:xfrm>
          <a:prstGeom prst="rect">
            <a:avLst/>
          </a:prstGeom>
        </p:spPr>
      </p:pic>
    </p:spTree>
    <p:extLst>
      <p:ext uri="{BB962C8B-B14F-4D97-AF65-F5344CB8AC3E}">
        <p14:creationId xmlns:p14="http://schemas.microsoft.com/office/powerpoint/2010/main" val="18306025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LogoutView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Default Template:-</a:t>
            </a:r>
          </a:p>
          <a:p>
            <a:pPr marL="0" indent="0">
              <a:buNone/>
            </a:pPr>
            <a:r>
              <a:rPr lang="en-US" sz="2000">
                <a:latin typeface="Times New Roman" panose="02020603050405020304" pitchFamily="18" charset="0"/>
                <a:cs typeface="Times New Roman" panose="02020603050405020304" pitchFamily="18" charset="0"/>
              </a:rPr>
              <a:t>registration/logged_out.html </a:t>
            </a:r>
          </a:p>
          <a:p>
            <a:pPr marL="0" indent="0">
              <a:buNone/>
            </a:pPr>
            <a:r>
              <a:rPr lang="en-US" sz="2000">
                <a:latin typeface="Times New Roman" panose="02020603050405020304" pitchFamily="18" charset="0"/>
                <a:cs typeface="Times New Roman" panose="02020603050405020304" pitchFamily="18" charset="0"/>
              </a:rPr>
              <a:t>This template gets passed three template context variables:</a:t>
            </a:r>
          </a:p>
          <a:p>
            <a:r>
              <a:rPr lang="en-US" sz="2000">
                <a:latin typeface="Times New Roman" panose="02020603050405020304" pitchFamily="18" charset="0"/>
                <a:cs typeface="Times New Roman" panose="02020603050405020304" pitchFamily="18" charset="0"/>
              </a:rPr>
              <a:t>title: The string “Logged out”, localized.</a:t>
            </a:r>
          </a:p>
          <a:p>
            <a:r>
              <a:rPr lang="en-US" sz="2000">
                <a:latin typeface="Times New Roman" panose="02020603050405020304" pitchFamily="18" charset="0"/>
                <a:cs typeface="Times New Roman" panose="02020603050405020304" pitchFamily="18" charset="0"/>
              </a:rPr>
              <a:t>site: The current Site, according to the SITE_ID setting. If you don’t have the site framework installed, this will be set to an instance of RequestSite, which derives the site name and domain from the current HttpRequest.</a:t>
            </a:r>
          </a:p>
          <a:p>
            <a:r>
              <a:rPr lang="en-US" sz="2000" err="1">
                <a:latin typeface="Times New Roman" panose="02020603050405020304" pitchFamily="18" charset="0"/>
                <a:cs typeface="Times New Roman" panose="02020603050405020304" pitchFamily="18" charset="0"/>
              </a:rPr>
              <a:t>site_name: An alias for site.name. If you don’t have the site framework installed, this will be set to the value of request.META['SERVER_NAME’].</a:t>
            </a:r>
          </a:p>
          <a:p>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Custom Template:-</a:t>
            </a:r>
          </a:p>
          <a:p>
            <a:pPr marL="0" indent="0">
              <a:buNone/>
            </a:pPr>
            <a:r>
              <a:rPr lang="en-US" sz="2000">
                <a:latin typeface="Times New Roman" panose="02020603050405020304" pitchFamily="18" charset="0"/>
                <a:cs typeface="Times New Roman" panose="02020603050405020304" pitchFamily="18" charset="0"/>
              </a:rPr>
              <a:t>path('logout/', views.LogoutView.as_view(template_name=‘myapp/logout.html’), name='logout’)</a:t>
            </a:r>
          </a:p>
        </p:txBody>
      </p:sp>
    </p:spTree>
    <p:extLst>
      <p:ext uri="{BB962C8B-B14F-4D97-AF65-F5344CB8AC3E}">
        <p14:creationId xmlns:p14="http://schemas.microsoft.com/office/powerpoint/2010/main" val="17979049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LogoutView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next_page: The URL to redirect to after logout. Defaults to settings.LOGOUT_REDIRECT_URL.</a:t>
            </a:r>
          </a:p>
          <a:p>
            <a:pPr marL="0" indent="0">
              <a:buNone/>
            </a:pPr>
            <a:r>
              <a:rPr lang="en-US" sz="2000" err="1">
                <a:latin typeface="Times New Roman" panose="02020603050405020304" pitchFamily="18" charset="0"/>
                <a:cs typeface="Times New Roman" panose="02020603050405020304" pitchFamily="18" charset="0"/>
              </a:rPr>
              <a:t>template_name: The full name of a template to display after logging the user out. Defaults to registration/logged_out.html.</a:t>
            </a:r>
          </a:p>
          <a:p>
            <a:pPr marL="0" indent="0">
              <a:buNone/>
            </a:pPr>
            <a:r>
              <a:rPr lang="en-US" sz="2000" err="1">
                <a:latin typeface="Times New Roman" panose="02020603050405020304" pitchFamily="18" charset="0"/>
                <a:cs typeface="Times New Roman" panose="02020603050405020304" pitchFamily="18" charset="0"/>
              </a:rPr>
              <a:t>redirect_field_name: The name of a GET field containing the URL to redirect to after log out. Defaults to next. Overrides the next_page URL if the given GET parameter is passed.</a:t>
            </a:r>
          </a:p>
          <a:p>
            <a:pPr marL="0" indent="0">
              <a:buNone/>
            </a:pPr>
            <a:r>
              <a:rPr lang="en-US" sz="2000" err="1">
                <a:latin typeface="Times New Roman" panose="02020603050405020304" pitchFamily="18" charset="0"/>
                <a:cs typeface="Times New Roman" panose="02020603050405020304" pitchFamily="18" charset="0"/>
              </a:rPr>
              <a:t>extra_context: A dictionary of context data that will be added to the default context data passed to the template.</a:t>
            </a:r>
          </a:p>
          <a:p>
            <a:pPr marL="0" indent="0">
              <a:buNone/>
            </a:pPr>
            <a:r>
              <a:rPr lang="en-US" sz="2000" err="1">
                <a:latin typeface="Times New Roman" panose="02020603050405020304" pitchFamily="18" charset="0"/>
                <a:cs typeface="Times New Roman" panose="02020603050405020304" pitchFamily="18" charset="0"/>
              </a:rPr>
              <a:t>success_url_allowed_hosts: A set of hosts, in addition to request.get_host(), that are safe for redirecting after logout. Defaults to an empty set.</a:t>
            </a:r>
          </a:p>
        </p:txBody>
      </p:sp>
    </p:spTree>
    <p:extLst>
      <p:ext uri="{BB962C8B-B14F-4D97-AF65-F5344CB8AC3E}">
        <p14:creationId xmlns:p14="http://schemas.microsoft.com/office/powerpoint/2010/main" val="20766735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PasswordChangeView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i="1" err="1">
                <a:latin typeface="Times New Roman" panose="02020603050405020304" pitchFamily="18" charset="0"/>
                <a:cs typeface="Times New Roman" panose="02020603050405020304" pitchFamily="18" charset="0"/>
              </a:rPr>
              <a:t>django.contrib.auth.views.PasswordChangeView</a:t>
            </a:r>
            <a:endParaRPr lang="en-US" sz="2000" b="1" i="1">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template_name =‘registration/password_change_form.html’</a:t>
            </a:r>
          </a:p>
          <a:p>
            <a:pPr marL="0" indent="0">
              <a:buNone/>
            </a:pPr>
            <a:r>
              <a:rPr lang="en-US" sz="2000">
                <a:latin typeface="Times New Roman" panose="02020603050405020304" pitchFamily="18" charset="0"/>
                <a:cs typeface="Times New Roman" panose="02020603050405020304" pitchFamily="18" charset="0"/>
              </a:rPr>
              <a:t>path('password_change/', views.PasswordChangeView.as_view(), name='password_change’),</a:t>
            </a:r>
          </a:p>
          <a:p>
            <a:pPr marL="0" indent="0">
              <a:buNone/>
            </a:pPr>
            <a:r>
              <a:rPr lang="en-US" sz="2000">
                <a:latin typeface="Times New Roman" panose="02020603050405020304" pitchFamily="18" charset="0"/>
                <a:cs typeface="Times New Roman" panose="02020603050405020304" pitchFamily="18" charset="0"/>
              </a:rPr>
              <a:t>registration/password_change_form.html template is already available and used by admin change password template file.</a:t>
            </a:r>
          </a:p>
          <a:p>
            <a:pPr marL="0" indent="0">
              <a:buNone/>
            </a:pPr>
            <a:r>
              <a:rPr lang="en-US" sz="2000">
                <a:latin typeface="Times New Roman" panose="02020603050405020304" pitchFamily="18" charset="0"/>
                <a:cs typeface="Times New Roman" panose="02020603050405020304" pitchFamily="18" charset="0"/>
              </a:rPr>
              <a:t>You can create your own custom change password template by defining template_name attribute.</a:t>
            </a:r>
          </a:p>
          <a:p>
            <a:pPr marL="0" indent="0">
              <a:buNone/>
            </a:pPr>
            <a:endParaRPr lang="en-US"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AE034B9-1382-4F0C-8317-F8D4D9F04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8297" y="3429000"/>
            <a:ext cx="4810397" cy="3338825"/>
          </a:xfrm>
          <a:prstGeom prst="rect">
            <a:avLst/>
          </a:prstGeom>
        </p:spPr>
      </p:pic>
    </p:spTree>
    <p:extLst>
      <p:ext uri="{BB962C8B-B14F-4D97-AF65-F5344CB8AC3E}">
        <p14:creationId xmlns:p14="http://schemas.microsoft.com/office/powerpoint/2010/main" val="35336514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PasswordChangeView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Default Template:-</a:t>
            </a:r>
          </a:p>
          <a:p>
            <a:pPr marL="0" indent="0">
              <a:buNone/>
            </a:pPr>
            <a:r>
              <a:rPr lang="en-US" sz="2000">
                <a:latin typeface="Times New Roman" panose="02020603050405020304" pitchFamily="18" charset="0"/>
                <a:cs typeface="Times New Roman" panose="02020603050405020304" pitchFamily="18" charset="0"/>
              </a:rPr>
              <a:t>registration/password_change_form.html </a:t>
            </a:r>
          </a:p>
          <a:p>
            <a:pPr marL="0" indent="0">
              <a:buNone/>
            </a:pPr>
            <a:r>
              <a:rPr lang="en-US" sz="2000">
                <a:latin typeface="Times New Roman" panose="02020603050405020304" pitchFamily="18" charset="0"/>
                <a:cs typeface="Times New Roman" panose="02020603050405020304" pitchFamily="18" charset="0"/>
              </a:rPr>
              <a:t>This template gets passed following template context variables:</a:t>
            </a:r>
          </a:p>
          <a:p>
            <a:r>
              <a:rPr lang="en-US" sz="2000">
                <a:latin typeface="Times New Roman" panose="02020603050405020304" pitchFamily="18" charset="0"/>
                <a:cs typeface="Times New Roman" panose="02020603050405020304" pitchFamily="18" charset="0"/>
              </a:rPr>
              <a:t>form: The password change form</a:t>
            </a:r>
          </a:p>
          <a:p>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Custom Template:-</a:t>
            </a:r>
          </a:p>
          <a:p>
            <a:pPr marL="0" indent="0">
              <a:buNone/>
            </a:pPr>
            <a:r>
              <a:rPr lang="en-US" sz="2000">
                <a:latin typeface="Times New Roman" panose="02020603050405020304" pitchFamily="18" charset="0"/>
                <a:cs typeface="Times New Roman" panose="02020603050405020304" pitchFamily="18" charset="0"/>
              </a:rPr>
              <a:t>path('password_change/', views.PasswordChangeView.as_view(template_name=‘myapp/changepass.html’), name='password_change'),</a:t>
            </a:r>
          </a:p>
        </p:txBody>
      </p:sp>
    </p:spTree>
    <p:extLst>
      <p:ext uri="{BB962C8B-B14F-4D97-AF65-F5344CB8AC3E}">
        <p14:creationId xmlns:p14="http://schemas.microsoft.com/office/powerpoint/2010/main" val="2654422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PasswordChangeView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template_name: The full name of a template to use for displaying the password change form. Defaults to registration/password_change_form.html if not supplied.</a:t>
            </a:r>
          </a:p>
          <a:p>
            <a:pPr marL="0" indent="0">
              <a:buNone/>
            </a:pPr>
            <a:r>
              <a:rPr lang="en-US" sz="2000" err="1">
                <a:latin typeface="Times New Roman" panose="02020603050405020304" pitchFamily="18" charset="0"/>
                <a:cs typeface="Times New Roman" panose="02020603050405020304" pitchFamily="18" charset="0"/>
              </a:rPr>
              <a:t>success_url: The URL to redirect to after a successful password change. Defaults to 'password_change_done'.</a:t>
            </a:r>
          </a:p>
          <a:p>
            <a:pPr marL="0" indent="0">
              <a:buNone/>
            </a:pPr>
            <a:r>
              <a:rPr lang="en-US" sz="2000" err="1">
                <a:latin typeface="Times New Roman" panose="02020603050405020304" pitchFamily="18" charset="0"/>
                <a:cs typeface="Times New Roman" panose="02020603050405020304" pitchFamily="18" charset="0"/>
              </a:rPr>
              <a:t>form_class: A custom “change password” form which must accept a user keyword argument. The form is responsible for actually changing the user’s password. Defaults to PasswordChangeForm.</a:t>
            </a:r>
          </a:p>
          <a:p>
            <a:pPr marL="0" indent="0">
              <a:buNone/>
            </a:pPr>
            <a:r>
              <a:rPr lang="en-US" sz="2000" err="1">
                <a:latin typeface="Times New Roman" panose="02020603050405020304" pitchFamily="18" charset="0"/>
                <a:cs typeface="Times New Roman" panose="02020603050405020304" pitchFamily="18" charset="0"/>
              </a:rPr>
              <a:t>extra_context: A dictionary of context data that will be added to the default context data passed to the template.</a:t>
            </a:r>
          </a:p>
        </p:txBody>
      </p:sp>
    </p:spTree>
    <p:extLst>
      <p:ext uri="{BB962C8B-B14F-4D97-AF65-F5344CB8AC3E}">
        <p14:creationId xmlns:p14="http://schemas.microsoft.com/office/powerpoint/2010/main" val="581405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6A7CF-40D7-46ED-B0C6-63BA1BC4F1D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9150D27-ECAF-423C-9F67-CCB1D4AA7F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298599632"/>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PasswordChangeDoneView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i="1" err="1">
                <a:latin typeface="Times New Roman" panose="02020603050405020304" pitchFamily="18" charset="0"/>
                <a:cs typeface="Times New Roman" panose="02020603050405020304" pitchFamily="18" charset="0"/>
              </a:rPr>
              <a:t>django.contrib.auth.views.PasswordChangeDoneView</a:t>
            </a:r>
            <a:endParaRPr lang="en-US" sz="2000" b="1" i="1">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template_name =‘registration/password_change_done.html’</a:t>
            </a:r>
          </a:p>
          <a:p>
            <a:pPr marL="0" indent="0">
              <a:buNone/>
            </a:pPr>
            <a:r>
              <a:rPr lang="en-US" sz="2000">
                <a:latin typeface="Times New Roman" panose="02020603050405020304" pitchFamily="18" charset="0"/>
                <a:cs typeface="Times New Roman" panose="02020603050405020304" pitchFamily="18" charset="0"/>
              </a:rPr>
              <a:t>path('password_change/done/', views.PasswordChangeDoneView.as_view(), name='password_change_done’), </a:t>
            </a:r>
          </a:p>
          <a:p>
            <a:pPr marL="0" indent="0">
              <a:buNone/>
            </a:pPr>
            <a:r>
              <a:rPr lang="en-US" sz="2000">
                <a:latin typeface="Times New Roman" panose="02020603050405020304" pitchFamily="18" charset="0"/>
                <a:cs typeface="Times New Roman" panose="02020603050405020304" pitchFamily="18" charset="0"/>
              </a:rPr>
              <a:t>registration/password_change_done.html template is already available and used by admin password change done template file.</a:t>
            </a:r>
          </a:p>
          <a:p>
            <a:pPr marL="0" indent="0">
              <a:buNone/>
            </a:pPr>
            <a:r>
              <a:rPr lang="en-US" sz="2000">
                <a:latin typeface="Times New Roman" panose="02020603050405020304" pitchFamily="18" charset="0"/>
                <a:cs typeface="Times New Roman" panose="02020603050405020304" pitchFamily="18" charset="0"/>
              </a:rPr>
              <a:t>You can create your own custom password change done template by defining template_name attribute.</a:t>
            </a:r>
          </a:p>
          <a:p>
            <a:pPr marL="0" indent="0">
              <a:buNone/>
            </a:pPr>
            <a:endParaRPr lang="en-US"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0E27391-2D20-4125-9FB7-F7204D21C7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1805" y="3687444"/>
            <a:ext cx="4809853" cy="2935377"/>
          </a:xfrm>
          <a:prstGeom prst="rect">
            <a:avLst/>
          </a:prstGeom>
        </p:spPr>
      </p:pic>
    </p:spTree>
    <p:extLst>
      <p:ext uri="{BB962C8B-B14F-4D97-AF65-F5344CB8AC3E}">
        <p14:creationId xmlns:p14="http://schemas.microsoft.com/office/powerpoint/2010/main" val="16474581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PasswordChangeDoneView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Default Template:-</a:t>
            </a:r>
          </a:p>
          <a:p>
            <a:pPr marL="0" indent="0">
              <a:buNone/>
            </a:pPr>
            <a:r>
              <a:rPr lang="en-US" sz="2000">
                <a:latin typeface="Times New Roman" panose="02020603050405020304" pitchFamily="18" charset="0"/>
                <a:cs typeface="Times New Roman" panose="02020603050405020304" pitchFamily="18" charset="0"/>
              </a:rPr>
              <a:t>registration/password_change_done.html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Custom Template:-</a:t>
            </a:r>
          </a:p>
          <a:p>
            <a:pPr marL="0" indent="0">
              <a:buNone/>
            </a:pPr>
            <a:r>
              <a:rPr lang="en-US" sz="2000">
                <a:latin typeface="Times New Roman" panose="02020603050405020304" pitchFamily="18" charset="0"/>
                <a:cs typeface="Times New Roman" panose="02020603050405020304" pitchFamily="18" charset="0"/>
              </a:rPr>
              <a:t>path('password_change/done/', views.PasswordChangeDoneView.as_view(template_name=‘myapp/changepassdone.html’), name='password_change_done’),</a:t>
            </a:r>
          </a:p>
        </p:txBody>
      </p:sp>
    </p:spTree>
    <p:extLst>
      <p:ext uri="{BB962C8B-B14F-4D97-AF65-F5344CB8AC3E}">
        <p14:creationId xmlns:p14="http://schemas.microsoft.com/office/powerpoint/2010/main" val="3051529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PasswordChangeDoneView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template_name: The full name of a template to use. Defaults to registration/password_change_done.html if not supplied.</a:t>
            </a:r>
          </a:p>
          <a:p>
            <a:pPr marL="0" indent="0">
              <a:buNone/>
            </a:pPr>
            <a:r>
              <a:rPr lang="en-US" sz="2000" err="1">
                <a:latin typeface="Times New Roman" panose="02020603050405020304" pitchFamily="18" charset="0"/>
                <a:cs typeface="Times New Roman" panose="02020603050405020304" pitchFamily="18" charset="0"/>
              </a:rPr>
              <a:t>extra_context: A dictionary of context data that will be added to the default context data passed to the template.</a:t>
            </a:r>
          </a:p>
        </p:txBody>
      </p:sp>
    </p:spTree>
    <p:extLst>
      <p:ext uri="{BB962C8B-B14F-4D97-AF65-F5344CB8AC3E}">
        <p14:creationId xmlns:p14="http://schemas.microsoft.com/office/powerpoint/2010/main" val="30797798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i="1" err="1">
                <a:latin typeface="Times New Roman" panose="02020603050405020304" pitchFamily="18" charset="0"/>
                <a:cs typeface="Times New Roman" panose="02020603050405020304" pitchFamily="18" charset="0"/>
              </a:rPr>
              <a:t>django.contrib.auth.views.PasswordResetView</a:t>
            </a:r>
            <a:endParaRPr lang="en-US" sz="2000" b="1" i="1">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template_name =‘registration/password_reset_form.html’</a:t>
            </a:r>
          </a:p>
          <a:p>
            <a:pPr marL="0" indent="0">
              <a:buNone/>
            </a:pPr>
            <a:r>
              <a:rPr lang="en-US" sz="2000">
                <a:latin typeface="Times New Roman" panose="02020603050405020304" pitchFamily="18" charset="0"/>
                <a:cs typeface="Times New Roman" panose="02020603050405020304" pitchFamily="18" charset="0"/>
              </a:rPr>
              <a:t>path('password_reset/', views.PasswordResetView.as_view(), name='password_reset’), </a:t>
            </a:r>
          </a:p>
          <a:p>
            <a:pPr marL="0" indent="0">
              <a:buNone/>
            </a:pPr>
            <a:r>
              <a:rPr lang="en-US" sz="2000">
                <a:latin typeface="Times New Roman" panose="02020603050405020304" pitchFamily="18" charset="0"/>
                <a:cs typeface="Times New Roman" panose="02020603050405020304" pitchFamily="18" charset="0"/>
              </a:rPr>
              <a:t>registration/password_reset_form.html template is already available and used by admin password reset template file.</a:t>
            </a:r>
          </a:p>
          <a:p>
            <a:pPr marL="0" indent="0">
              <a:buNone/>
            </a:pPr>
            <a:r>
              <a:rPr lang="en-US" sz="2000">
                <a:latin typeface="Times New Roman" panose="02020603050405020304" pitchFamily="18" charset="0"/>
                <a:cs typeface="Times New Roman" panose="02020603050405020304" pitchFamily="18" charset="0"/>
              </a:rPr>
              <a:t>You can create your own custom password reset template by defining template_name attribute.</a:t>
            </a:r>
          </a:p>
          <a:p>
            <a:pPr marL="0" indent="0">
              <a:buNone/>
            </a:pPr>
            <a:endParaRPr lang="en-US"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68F63D7A-0C4E-49E9-BD11-FB27369BA5FE}"/>
              </a:ext>
            </a:extLst>
          </p:cNvPr>
          <p:cNvPicPr>
            <a:picLocks noChangeAspect="1"/>
          </p:cNvPicPr>
          <p:nvPr/>
        </p:nvPicPr>
        <p:blipFill>
          <a:blip r:embed="rId2">
            <a:extLst>
              <a:ext uri="{28A0092B-C50C-407E-A947-70E740481C1C}">
                <a14:useLocalDpi xmlns:a14="http://schemas.microsoft.com/office/drawing/2010/main" val="0"/>
              </a:ext>
            </a:extLst>
          </a:blip>
          <a:srcRect b="11051"/>
          <a:stretch>
            <a:fillRect/>
          </a:stretch>
        </p:blipFill>
        <p:spPr>
          <a:xfrm>
            <a:off x="2258786" y="3508788"/>
            <a:ext cx="6859089" cy="2979098"/>
          </a:xfrm>
          <a:prstGeom prst="rect">
            <a:avLst/>
          </a:prstGeom>
        </p:spPr>
      </p:pic>
    </p:spTree>
    <p:extLst>
      <p:ext uri="{BB962C8B-B14F-4D97-AF65-F5344CB8AC3E}">
        <p14:creationId xmlns:p14="http://schemas.microsoft.com/office/powerpoint/2010/main" val="39881521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Default Template:-</a:t>
            </a:r>
          </a:p>
          <a:p>
            <a:pPr marL="0" indent="0">
              <a:buNone/>
            </a:pPr>
            <a:r>
              <a:rPr lang="en-US" sz="2000">
                <a:latin typeface="Times New Roman" panose="02020603050405020304" pitchFamily="18" charset="0"/>
                <a:cs typeface="Times New Roman" panose="02020603050405020304" pitchFamily="18" charset="0"/>
              </a:rPr>
              <a:t>registration/password_reset_form.html</a:t>
            </a:r>
          </a:p>
          <a:p>
            <a:pPr marL="0" indent="0">
              <a:buNone/>
            </a:pPr>
            <a:r>
              <a:rPr lang="en-US" sz="2000">
                <a:latin typeface="Times New Roman" panose="02020603050405020304" pitchFamily="18" charset="0"/>
                <a:cs typeface="Times New Roman" panose="02020603050405020304" pitchFamily="18" charset="0"/>
              </a:rPr>
              <a:t>This template gets passed following template context variables:</a:t>
            </a:r>
          </a:p>
          <a:p>
            <a:r>
              <a:rPr lang="en-US" sz="2000">
                <a:latin typeface="Times New Roman" panose="02020603050405020304" pitchFamily="18" charset="0"/>
                <a:cs typeface="Times New Roman" panose="02020603050405020304" pitchFamily="18" charset="0"/>
              </a:rPr>
              <a:t>form: The form for resetting the user’s password.</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Custom Template:-</a:t>
            </a:r>
          </a:p>
          <a:p>
            <a:pPr marL="0" indent="0">
              <a:buNone/>
            </a:pPr>
            <a:r>
              <a:rPr lang="en-US" sz="2000">
                <a:latin typeface="Times New Roman" panose="02020603050405020304" pitchFamily="18" charset="0"/>
                <a:cs typeface="Times New Roman" panose="02020603050405020304" pitchFamily="18" charset="0"/>
              </a:rPr>
              <a:t>path('password_reset/', views.PasswordResetView.as_view(template_name=‘myapp/resetpass.html’), name='password_reset’), </a:t>
            </a:r>
          </a:p>
        </p:txBody>
      </p:sp>
    </p:spTree>
    <p:extLst>
      <p:ext uri="{BB962C8B-B14F-4D97-AF65-F5344CB8AC3E}">
        <p14:creationId xmlns:p14="http://schemas.microsoft.com/office/powerpoint/2010/main" val="1211119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This Email template gets passed following email template context variables:</a:t>
            </a:r>
          </a:p>
          <a:p>
            <a:r>
              <a:rPr lang="en-US" sz="2000">
                <a:latin typeface="Times New Roman" panose="02020603050405020304" pitchFamily="18" charset="0"/>
                <a:cs typeface="Times New Roman" panose="02020603050405020304" pitchFamily="18" charset="0"/>
              </a:rPr>
              <a:t>email: An alias for user.email</a:t>
            </a:r>
          </a:p>
          <a:p>
            <a:r>
              <a:rPr lang="en-US" sz="2000">
                <a:latin typeface="Times New Roman" panose="02020603050405020304" pitchFamily="18" charset="0"/>
                <a:cs typeface="Times New Roman" panose="02020603050405020304" pitchFamily="18" charset="0"/>
              </a:rPr>
              <a:t>user: The current User, according to the email form field. Only active users are able to reset their passwords (User.is_active is True).</a:t>
            </a:r>
          </a:p>
          <a:p>
            <a:r>
              <a:rPr lang="en-US" sz="2000" err="1">
                <a:latin typeface="Times New Roman" panose="02020603050405020304" pitchFamily="18" charset="0"/>
                <a:cs typeface="Times New Roman" panose="02020603050405020304" pitchFamily="18" charset="0"/>
              </a:rPr>
              <a:t>site_name: An alias for site.name. If you don’t have the site framework installed, this will be set to the value of request.META['SERVER_NAME']. For more on sites, see The “sites” framework.</a:t>
            </a:r>
          </a:p>
          <a:p>
            <a:r>
              <a:rPr lang="en-US" sz="2000">
                <a:latin typeface="Times New Roman" panose="02020603050405020304" pitchFamily="18" charset="0"/>
                <a:cs typeface="Times New Roman" panose="02020603050405020304" pitchFamily="18" charset="0"/>
              </a:rPr>
              <a:t>domain: An alias for site.domain. If you don’t have the site framework installed, this will be set to the value of request.get_host().</a:t>
            </a:r>
          </a:p>
          <a:p>
            <a:r>
              <a:rPr lang="en-US" sz="2000">
                <a:latin typeface="Times New Roman" panose="02020603050405020304" pitchFamily="18" charset="0"/>
                <a:cs typeface="Times New Roman" panose="02020603050405020304" pitchFamily="18" charset="0"/>
              </a:rPr>
              <a:t>protocol: http or https</a:t>
            </a:r>
          </a:p>
          <a:p>
            <a:r>
              <a:rPr lang="en-US" sz="2000" err="1">
                <a:latin typeface="Times New Roman" panose="02020603050405020304" pitchFamily="18" charset="0"/>
                <a:cs typeface="Times New Roman" panose="02020603050405020304" pitchFamily="18" charset="0"/>
              </a:rPr>
              <a:t>uid: The user’s primary key encoded in base 64.</a:t>
            </a:r>
          </a:p>
          <a:p>
            <a:r>
              <a:rPr lang="en-US" sz="2000">
                <a:latin typeface="Times New Roman" panose="02020603050405020304" pitchFamily="18" charset="0"/>
                <a:cs typeface="Times New Roman" panose="02020603050405020304" pitchFamily="18" charset="0"/>
              </a:rPr>
              <a:t>token: Token to check that the reset link is valid.</a:t>
            </a:r>
          </a:p>
        </p:txBody>
      </p:sp>
    </p:spTree>
    <p:extLst>
      <p:ext uri="{BB962C8B-B14F-4D97-AF65-F5344CB8AC3E}">
        <p14:creationId xmlns:p14="http://schemas.microsoft.com/office/powerpoint/2010/main" val="710773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template_name: The full name of a template to use for displaying the password reset form. Defaults to registration/password_reset_form.html if not supplied.</a:t>
            </a:r>
          </a:p>
          <a:p>
            <a:pPr marL="0" indent="0">
              <a:buNone/>
            </a:pPr>
            <a:r>
              <a:rPr lang="en-US" sz="2000" err="1">
                <a:latin typeface="Times New Roman" panose="02020603050405020304" pitchFamily="18" charset="0"/>
                <a:cs typeface="Times New Roman" panose="02020603050405020304" pitchFamily="18" charset="0"/>
              </a:rPr>
              <a:t>form_class: Form that will be used to get the email of the user to reset the password for. Defaults to PasswordResetForm.</a:t>
            </a:r>
          </a:p>
          <a:p>
            <a:pPr marL="0" indent="0">
              <a:buNone/>
            </a:pPr>
            <a:r>
              <a:rPr lang="en-US" sz="2000" err="1">
                <a:latin typeface="Times New Roman" panose="02020603050405020304" pitchFamily="18" charset="0"/>
                <a:cs typeface="Times New Roman" panose="02020603050405020304" pitchFamily="18" charset="0"/>
              </a:rPr>
              <a:t>email_template_name: The full name of a template to use for generating the email with the reset password link. Defaults to registration/password_reset_email.html if not supplied.</a:t>
            </a:r>
          </a:p>
          <a:p>
            <a:pPr marL="0" indent="0">
              <a:buNone/>
            </a:pPr>
            <a:r>
              <a:rPr lang="en-US" sz="2000" err="1">
                <a:latin typeface="Times New Roman" panose="02020603050405020304" pitchFamily="18" charset="0"/>
                <a:cs typeface="Times New Roman" panose="02020603050405020304" pitchFamily="18" charset="0"/>
              </a:rPr>
              <a:t>subject_template_name: The full name of a template to use for the subject of the email with the reset password link. Defaults to registration/password_reset_subject.txt if not supplied.</a:t>
            </a:r>
          </a:p>
          <a:p>
            <a:pPr marL="0" indent="0">
              <a:buNone/>
            </a:pPr>
            <a:r>
              <a:rPr lang="en-US" sz="2000" err="1">
                <a:latin typeface="Times New Roman" panose="02020603050405020304" pitchFamily="18" charset="0"/>
                <a:cs typeface="Times New Roman" panose="02020603050405020304" pitchFamily="18" charset="0"/>
              </a:rPr>
              <a:t>token_generator: Instance of the class to check the one time link. This will default to default_token_generator, it’s an instance of django.contrib.auth.tokens.PasswordResetTokenGenerator.</a:t>
            </a:r>
          </a:p>
          <a:p>
            <a:pPr marL="0" indent="0">
              <a:buNone/>
            </a:pPr>
            <a:r>
              <a:rPr lang="en-US" sz="2000" err="1">
                <a:latin typeface="Times New Roman" panose="02020603050405020304" pitchFamily="18" charset="0"/>
                <a:cs typeface="Times New Roman" panose="02020603050405020304" pitchFamily="18" charset="0"/>
              </a:rPr>
              <a:t>success_url: The URL to redirect to after a successful password reset request. Defaults to 'password_reset_done'.</a:t>
            </a:r>
          </a:p>
        </p:txBody>
      </p:sp>
    </p:spTree>
    <p:extLst>
      <p:ext uri="{BB962C8B-B14F-4D97-AF65-F5344CB8AC3E}">
        <p14:creationId xmlns:p14="http://schemas.microsoft.com/office/powerpoint/2010/main" val="33335648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from_email: A valid email address. By default Django uses the DEFAULT_FROM_EMAIL.</a:t>
            </a:r>
          </a:p>
          <a:p>
            <a:pPr marL="0" indent="0">
              <a:buNone/>
            </a:pPr>
            <a:r>
              <a:rPr lang="en-US" sz="2000" err="1">
                <a:latin typeface="Times New Roman" panose="02020603050405020304" pitchFamily="18" charset="0"/>
                <a:cs typeface="Times New Roman" panose="02020603050405020304" pitchFamily="18" charset="0"/>
              </a:rPr>
              <a:t>extra_context: A dictionary of context data that will be added to the default context data passed to the template.</a:t>
            </a:r>
          </a:p>
          <a:p>
            <a:pPr marL="0" indent="0">
              <a:buNone/>
            </a:pPr>
            <a:r>
              <a:rPr lang="en-US" sz="2000" err="1">
                <a:latin typeface="Times New Roman" panose="02020603050405020304" pitchFamily="18" charset="0"/>
                <a:cs typeface="Times New Roman" panose="02020603050405020304" pitchFamily="18" charset="0"/>
              </a:rPr>
              <a:t>html_email_template_name: The full name of a template to use for generating a text/html multipart email with the password reset link. By default, HTML email is not sent.</a:t>
            </a:r>
          </a:p>
          <a:p>
            <a:pPr marL="0" indent="0">
              <a:buNone/>
            </a:pPr>
            <a:r>
              <a:rPr lang="en-US" sz="2000" err="1">
                <a:latin typeface="Times New Roman" panose="02020603050405020304" pitchFamily="18" charset="0"/>
                <a:cs typeface="Times New Roman" panose="02020603050405020304" pitchFamily="18" charset="0"/>
              </a:rPr>
              <a:t>extra_email_context: A dictionary of context data that will be available in the email template. It can be used to override default template context values listed below e.g. domain.</a:t>
            </a:r>
          </a:p>
        </p:txBody>
      </p:sp>
    </p:spTree>
    <p:extLst>
      <p:ext uri="{BB962C8B-B14F-4D97-AF65-F5344CB8AC3E}">
        <p14:creationId xmlns:p14="http://schemas.microsoft.com/office/powerpoint/2010/main" val="14232992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PasswordResetDoneView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i="1" err="1">
                <a:latin typeface="Times New Roman" panose="02020603050405020304" pitchFamily="18" charset="0"/>
                <a:cs typeface="Times New Roman" panose="02020603050405020304" pitchFamily="18" charset="0"/>
              </a:rPr>
              <a:t>django.contrib.auth.views.PasswordResetDoneView</a:t>
            </a:r>
            <a:endParaRPr lang="en-US" sz="2000" b="1" i="1">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The page shown after a user has been emailed a link to reset their password. This view is called by default if the PasswordResetView doesn’t have an explicit success_url URL set.</a:t>
            </a:r>
          </a:p>
          <a:p>
            <a:pPr marL="0" indent="0">
              <a:buNone/>
            </a:pPr>
            <a:r>
              <a:rPr lang="en-US" sz="2000">
                <a:latin typeface="Times New Roman" panose="02020603050405020304" pitchFamily="18" charset="0"/>
                <a:cs typeface="Times New Roman" panose="02020603050405020304" pitchFamily="18" charset="0"/>
              </a:rPr>
              <a:t>If the email address provided does not exist in the system, the user is inactive, or has an unusable password, the user will still be redirected to this view but no email will be sent.</a:t>
            </a:r>
          </a:p>
          <a:p>
            <a:pPr marL="0" indent="0">
              <a:buNone/>
            </a:pPr>
            <a:r>
              <a:rPr lang="en-US" sz="2000" err="1">
                <a:latin typeface="Times New Roman" panose="02020603050405020304" pitchFamily="18" charset="0"/>
                <a:cs typeface="Times New Roman" panose="02020603050405020304" pitchFamily="18" charset="0"/>
              </a:rPr>
              <a:t>template_name =‘registration/password_reset_done.html’</a:t>
            </a:r>
          </a:p>
          <a:p>
            <a:pPr marL="0" indent="0">
              <a:buNone/>
            </a:pPr>
            <a:r>
              <a:rPr lang="en-US" sz="2000">
                <a:latin typeface="Times New Roman" panose="02020603050405020304" pitchFamily="18" charset="0"/>
                <a:cs typeface="Times New Roman" panose="02020603050405020304" pitchFamily="18" charset="0"/>
              </a:rPr>
              <a:t>path('password_reset/done/', views.PasswordResetDoneView.as_view(), name='password_reset_done’),</a:t>
            </a:r>
          </a:p>
          <a:p>
            <a:pPr marL="0" indent="0">
              <a:buNone/>
            </a:pPr>
            <a:r>
              <a:rPr lang="en-US" sz="2000">
                <a:latin typeface="Times New Roman" panose="02020603050405020304" pitchFamily="18" charset="0"/>
                <a:cs typeface="Times New Roman" panose="02020603050405020304" pitchFamily="18" charset="0"/>
              </a:rPr>
              <a:t>registration/password_reset_done.html template is already available and used by admin password reset done template file.</a:t>
            </a:r>
          </a:p>
          <a:p>
            <a:pPr marL="0" indent="0">
              <a:buNone/>
            </a:pPr>
            <a:r>
              <a:rPr lang="en-US" sz="2000">
                <a:latin typeface="Times New Roman" panose="02020603050405020304" pitchFamily="18" charset="0"/>
                <a:cs typeface="Times New Roman" panose="02020603050405020304" pitchFamily="18" charset="0"/>
              </a:rPr>
              <a:t>You can create your own custom password reset done template by defining template_name attribute.</a:t>
            </a:r>
          </a:p>
          <a:p>
            <a:pPr marL="0" indent="0">
              <a:buNone/>
            </a:pPr>
            <a:endParaRPr lang="en-US" sz="200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6F23348-DC5A-40E3-83F5-DBE3BD2CFFD6}"/>
              </a:ext>
            </a:extLst>
          </p:cNvPr>
          <p:cNvPicPr>
            <a:picLocks noChangeAspect="1"/>
          </p:cNvPicPr>
          <p:nvPr/>
        </p:nvPicPr>
        <p:blipFill>
          <a:blip r:embed="rId2">
            <a:extLst>
              <a:ext uri="{28A0092B-C50C-407E-A947-70E740481C1C}">
                <a14:useLocalDpi xmlns:a14="http://schemas.microsoft.com/office/drawing/2010/main" val="0"/>
              </a:ext>
            </a:extLst>
          </a:blip>
          <a:srcRect b="21367"/>
          <a:stretch>
            <a:fillRect/>
          </a:stretch>
        </p:blipFill>
        <p:spPr>
          <a:xfrm>
            <a:off x="2397578" y="4988547"/>
            <a:ext cx="6389371" cy="1659222"/>
          </a:xfrm>
          <a:prstGeom prst="rect">
            <a:avLst/>
          </a:prstGeom>
        </p:spPr>
      </p:pic>
    </p:spTree>
    <p:extLst>
      <p:ext uri="{BB962C8B-B14F-4D97-AF65-F5344CB8AC3E}">
        <p14:creationId xmlns:p14="http://schemas.microsoft.com/office/powerpoint/2010/main" val="839656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PasswordResetDoneView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Default Template:-</a:t>
            </a:r>
          </a:p>
          <a:p>
            <a:pPr marL="0" indent="0">
              <a:buNone/>
            </a:pPr>
            <a:r>
              <a:rPr lang="en-US" sz="2000">
                <a:latin typeface="Times New Roman" panose="02020603050405020304" pitchFamily="18" charset="0"/>
                <a:cs typeface="Times New Roman" panose="02020603050405020304" pitchFamily="18" charset="0"/>
              </a:rPr>
              <a:t>registration/password_reset_done.html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Custom Template:-</a:t>
            </a:r>
          </a:p>
          <a:p>
            <a:pPr marL="0" indent="0">
              <a:buNone/>
            </a:pPr>
            <a:r>
              <a:rPr lang="en-US" sz="2000">
                <a:latin typeface="Times New Roman" panose="02020603050405020304" pitchFamily="18" charset="0"/>
                <a:cs typeface="Times New Roman" panose="02020603050405020304" pitchFamily="18" charset="0"/>
              </a:rPr>
              <a:t>path('password_reset/done/', views.PasswordResetDoneView.as_view(template_name=‘myapp/resetpassdone.html’), name='password_reset_done’),</a:t>
            </a:r>
          </a:p>
        </p:txBody>
      </p:sp>
    </p:spTree>
    <p:extLst>
      <p:ext uri="{BB962C8B-B14F-4D97-AF65-F5344CB8AC3E}">
        <p14:creationId xmlns:p14="http://schemas.microsoft.com/office/powerpoint/2010/main" val="2710276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E9861-D5D5-42A8-A25D-8DE185ED966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627BEF0-682C-4106-A197-E955B2DEEF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536"/>
            <a:ext cx="12192000" cy="6858000"/>
          </a:xfrm>
        </p:spPr>
      </p:pic>
    </p:spTree>
    <p:extLst>
      <p:ext uri="{BB962C8B-B14F-4D97-AF65-F5344CB8AC3E}">
        <p14:creationId xmlns:p14="http://schemas.microsoft.com/office/powerpoint/2010/main" val="1331234578"/>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PasswordResetDoneView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template_name: The full name of a template to use. Defaults to registration/password_reset_done.html if not supplied.</a:t>
            </a:r>
          </a:p>
          <a:p>
            <a:pPr marL="0" indent="0">
              <a:buNone/>
            </a:pPr>
            <a:r>
              <a:rPr lang="en-US" sz="2000" err="1">
                <a:latin typeface="Times New Roman" panose="02020603050405020304" pitchFamily="18" charset="0"/>
                <a:cs typeface="Times New Roman" panose="02020603050405020304" pitchFamily="18" charset="0"/>
              </a:rPr>
              <a:t>extra_context: A dictionary of context data that will be added to the default context data passed to the template.</a:t>
            </a:r>
          </a:p>
        </p:txBody>
      </p:sp>
    </p:spTree>
    <p:extLst>
      <p:ext uri="{BB962C8B-B14F-4D97-AF65-F5344CB8AC3E}">
        <p14:creationId xmlns:p14="http://schemas.microsoft.com/office/powerpoint/2010/main" val="34098315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PasswordResetConfirmView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i="1" err="1">
                <a:latin typeface="Times New Roman" panose="02020603050405020304" pitchFamily="18" charset="0"/>
                <a:cs typeface="Times New Roman" panose="02020603050405020304" pitchFamily="18" charset="0"/>
              </a:rPr>
              <a:t>django.contrib.auth.views.PasswordResetConfirmView</a:t>
            </a:r>
            <a:endParaRPr lang="en-US" sz="2000" b="1" i="1">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It presents a form for entering a new password.</a:t>
            </a:r>
          </a:p>
          <a:p>
            <a:pPr marL="0" indent="0">
              <a:buNone/>
            </a:pPr>
            <a:r>
              <a:rPr lang="en-US" sz="2000">
                <a:latin typeface="Times New Roman" panose="02020603050405020304" pitchFamily="18" charset="0"/>
                <a:cs typeface="Times New Roman" panose="02020603050405020304" pitchFamily="18" charset="0"/>
              </a:rPr>
              <a:t>Keyword arguments from the URL:</a:t>
            </a:r>
          </a:p>
          <a:p>
            <a:r>
              <a:rPr lang="en-US" sz="2000">
                <a:latin typeface="Times New Roman" panose="02020603050405020304" pitchFamily="18" charset="0"/>
                <a:cs typeface="Times New Roman" panose="02020603050405020304" pitchFamily="18" charset="0"/>
              </a:rPr>
              <a:t>uidb64: The user’s id encoded in base 64.</a:t>
            </a:r>
          </a:p>
          <a:p>
            <a:r>
              <a:rPr lang="en-US" sz="2000">
                <a:latin typeface="Times New Roman" panose="02020603050405020304" pitchFamily="18" charset="0"/>
                <a:cs typeface="Times New Roman" panose="02020603050405020304" pitchFamily="18" charset="0"/>
              </a:rPr>
              <a:t>token: Token to check that the password is valid.</a:t>
            </a:r>
          </a:p>
          <a:p>
            <a:pPr marL="0" indent="0">
              <a:buNone/>
            </a:pPr>
            <a:r>
              <a:rPr lang="en-US" sz="2000" err="1">
                <a:latin typeface="Times New Roman" panose="02020603050405020304" pitchFamily="18" charset="0"/>
                <a:cs typeface="Times New Roman" panose="02020603050405020304" pitchFamily="18" charset="0"/>
              </a:rPr>
              <a:t>template_name =‘registration/password_reset_confirm.html’</a:t>
            </a:r>
          </a:p>
          <a:p>
            <a:pPr marL="0" indent="0">
              <a:buNone/>
            </a:pPr>
            <a:r>
              <a:rPr lang="en-US" sz="2000">
                <a:latin typeface="Times New Roman" panose="02020603050405020304" pitchFamily="18" charset="0"/>
                <a:cs typeface="Times New Roman" panose="02020603050405020304" pitchFamily="18" charset="0"/>
              </a:rPr>
              <a:t>path('reset/&lt;uidb64&gt;/&lt;token&gt;/', views.PasswordResetConfirmView.as_view(), name='password_reset_confirm’), </a:t>
            </a:r>
          </a:p>
          <a:p>
            <a:pPr marL="0" indent="0">
              <a:buNone/>
            </a:pPr>
            <a:r>
              <a:rPr lang="en-US" sz="2000">
                <a:latin typeface="Times New Roman" panose="02020603050405020304" pitchFamily="18" charset="0"/>
                <a:cs typeface="Times New Roman" panose="02020603050405020304" pitchFamily="18" charset="0"/>
              </a:rPr>
              <a:t>registration/password_reset_confirm.html template is already available and used by admin password reset confirm template file.</a:t>
            </a:r>
          </a:p>
          <a:p>
            <a:pPr marL="0" indent="0">
              <a:buNone/>
            </a:pPr>
            <a:r>
              <a:rPr lang="en-US" sz="2000">
                <a:latin typeface="Times New Roman" panose="02020603050405020304" pitchFamily="18" charset="0"/>
                <a:cs typeface="Times New Roman" panose="02020603050405020304" pitchFamily="18" charset="0"/>
              </a:rPr>
              <a:t>You can create your own custom password reset confirm template by defining template_name attribute.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95793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PasswordResetConfirmView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Default Template:-</a:t>
            </a:r>
          </a:p>
          <a:p>
            <a:pPr marL="0" indent="0">
              <a:buNone/>
            </a:pPr>
            <a:r>
              <a:rPr lang="en-US" sz="2000">
                <a:latin typeface="Times New Roman" panose="02020603050405020304" pitchFamily="18" charset="0"/>
                <a:cs typeface="Times New Roman" panose="02020603050405020304" pitchFamily="18" charset="0"/>
              </a:rPr>
              <a:t>registration/password_reset_confirm.html</a:t>
            </a:r>
          </a:p>
          <a:p>
            <a:pPr marL="0" indent="0">
              <a:buNone/>
            </a:pPr>
            <a:r>
              <a:rPr lang="en-US" sz="2000">
                <a:latin typeface="Times New Roman" panose="02020603050405020304" pitchFamily="18" charset="0"/>
                <a:cs typeface="Times New Roman" panose="02020603050405020304" pitchFamily="18" charset="0"/>
              </a:rPr>
              <a:t>This template gets passed following template context variables:</a:t>
            </a:r>
          </a:p>
          <a:p>
            <a:r>
              <a:rPr lang="en-US" sz="2000">
                <a:latin typeface="Times New Roman" panose="02020603050405020304" pitchFamily="18" charset="0"/>
                <a:cs typeface="Times New Roman" panose="02020603050405020304" pitchFamily="18" charset="0"/>
              </a:rPr>
              <a:t>form: The form for setting the new user’s password.</a:t>
            </a:r>
          </a:p>
          <a:p>
            <a:r>
              <a:rPr lang="en-US" sz="2000" err="1">
                <a:latin typeface="Times New Roman" panose="02020603050405020304" pitchFamily="18" charset="0"/>
                <a:cs typeface="Times New Roman" panose="02020603050405020304" pitchFamily="18" charset="0"/>
              </a:rPr>
              <a:t>validlink: Boolean, True if the link (combination of uidb64 and token) is valid or unused yet.</a:t>
            </a:r>
          </a:p>
          <a:p>
            <a:pPr marL="0" indent="0">
              <a:buNone/>
            </a:pPr>
            <a:endParaRPr lang="en-US" sz="2000" u="sng">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Custom Template:-</a:t>
            </a:r>
          </a:p>
          <a:p>
            <a:pPr marL="0" indent="0">
              <a:buNone/>
            </a:pPr>
            <a:r>
              <a:rPr lang="en-US" sz="2000">
                <a:latin typeface="Times New Roman" panose="02020603050405020304" pitchFamily="18" charset="0"/>
                <a:cs typeface="Times New Roman" panose="02020603050405020304" pitchFamily="18" charset="0"/>
              </a:rPr>
              <a:t>path('reset/&lt;uidb64&gt;/&lt;token&gt;/', views.PasswordResetConfirmView.as_view(template_name=‘myapp/resetpassconfirm.html’), name='password_reset_confirm'),</a:t>
            </a:r>
          </a:p>
        </p:txBody>
      </p:sp>
    </p:spTree>
    <p:extLst>
      <p:ext uri="{BB962C8B-B14F-4D97-AF65-F5344CB8AC3E}">
        <p14:creationId xmlns:p14="http://schemas.microsoft.com/office/powerpoint/2010/main" val="26719478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PasswordResetConfirmView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template_name: The full name of a template to display the confirm password view. Default value is registration/password_reset_confirm.html.</a:t>
            </a:r>
          </a:p>
          <a:p>
            <a:pPr marL="0" indent="0">
              <a:buNone/>
            </a:pPr>
            <a:r>
              <a:rPr lang="en-US" sz="2000" err="1">
                <a:latin typeface="Times New Roman" panose="02020603050405020304" pitchFamily="18" charset="0"/>
                <a:cs typeface="Times New Roman" panose="02020603050405020304" pitchFamily="18" charset="0"/>
              </a:rPr>
              <a:t>token_generator: Instance of the class to check the password. This will default to default_token_generator, it’s an instance of django.contrib.auth.tokens.PasswordResetTokenGenerator.</a:t>
            </a:r>
          </a:p>
          <a:p>
            <a:pPr marL="0" indent="0">
              <a:buNone/>
            </a:pPr>
            <a:r>
              <a:rPr lang="en-US" sz="2000" err="1">
                <a:latin typeface="Times New Roman" panose="02020603050405020304" pitchFamily="18" charset="0"/>
                <a:cs typeface="Times New Roman" panose="02020603050405020304" pitchFamily="18" charset="0"/>
              </a:rPr>
              <a:t>post_reset_login: A boolean indicating if the user should be automatically authenticated after a successful password reset. Defaults to False.</a:t>
            </a:r>
          </a:p>
          <a:p>
            <a:pPr marL="0" indent="0">
              <a:buNone/>
            </a:pPr>
            <a:r>
              <a:rPr lang="en-US" sz="2000" err="1">
                <a:latin typeface="Times New Roman" panose="02020603050405020304" pitchFamily="18" charset="0"/>
                <a:cs typeface="Times New Roman" panose="02020603050405020304" pitchFamily="18" charset="0"/>
              </a:rPr>
              <a:t>post_reset_login_backend: A dotted path to the authentication backend to use when authenticating a user if post_reset_login is True. Required only if you have multiple AUTHENTICATION_BACKENDS configured. Defaults to None.</a:t>
            </a:r>
          </a:p>
          <a:p>
            <a:pPr marL="0" indent="0">
              <a:buNone/>
            </a:pPr>
            <a:r>
              <a:rPr lang="en-US" sz="2000" err="1">
                <a:latin typeface="Times New Roman" panose="02020603050405020304" pitchFamily="18" charset="0"/>
                <a:cs typeface="Times New Roman" panose="02020603050405020304" pitchFamily="18" charset="0"/>
              </a:rPr>
              <a:t>form_class: Form that will be used to set the password. Defaults to SetPasswordForm.</a:t>
            </a:r>
          </a:p>
          <a:p>
            <a:pPr marL="0" indent="0">
              <a:buNone/>
            </a:pPr>
            <a:r>
              <a:rPr lang="en-US" sz="2000" err="1">
                <a:latin typeface="Times New Roman" panose="02020603050405020304" pitchFamily="18" charset="0"/>
                <a:cs typeface="Times New Roman" panose="02020603050405020304" pitchFamily="18" charset="0"/>
              </a:rPr>
              <a:t>success_url: URL to redirect after the password reset done. Defaults to 'password_reset_complete’.</a:t>
            </a:r>
          </a:p>
          <a:p>
            <a:pPr marL="0" indent="0">
              <a:buNone/>
            </a:pPr>
            <a:r>
              <a:rPr lang="en-US" sz="2000" err="1">
                <a:latin typeface="Times New Roman" panose="02020603050405020304" pitchFamily="18" charset="0"/>
                <a:cs typeface="Times New Roman" panose="02020603050405020304" pitchFamily="18" charset="0"/>
              </a:rPr>
              <a:t>extra_context: A dictionary of context data that will be added to the default context data passed to the template.</a:t>
            </a:r>
          </a:p>
        </p:txBody>
      </p:sp>
    </p:spTree>
    <p:extLst>
      <p:ext uri="{BB962C8B-B14F-4D97-AF65-F5344CB8AC3E}">
        <p14:creationId xmlns:p14="http://schemas.microsoft.com/office/powerpoint/2010/main" val="38889212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PasswordResetConfirmView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reset_url_token: Token parameter displayed as a component of password reset URLs. Defaults to 'set-password'.</a:t>
            </a:r>
          </a:p>
        </p:txBody>
      </p:sp>
    </p:spTree>
    <p:extLst>
      <p:ext uri="{BB962C8B-B14F-4D97-AF65-F5344CB8AC3E}">
        <p14:creationId xmlns:p14="http://schemas.microsoft.com/office/powerpoint/2010/main" val="42067063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PasswordResetCompleteView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b="1" i="1" err="1">
                <a:latin typeface="Times New Roman" panose="02020603050405020304" pitchFamily="18" charset="0"/>
                <a:cs typeface="Times New Roman" panose="02020603050405020304" pitchFamily="18" charset="0"/>
              </a:rPr>
              <a:t>django.contrib.auth.views.PasswordResetCompleteView</a:t>
            </a:r>
            <a:endParaRPr lang="en-US" sz="2000" b="1" i="1">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It presents a view which informs the user that the password has been successfully changed.</a:t>
            </a:r>
          </a:p>
          <a:p>
            <a:pPr marL="0" indent="0">
              <a:buNone/>
            </a:pPr>
            <a:r>
              <a:rPr lang="en-US" sz="2000" err="1">
                <a:latin typeface="Times New Roman" panose="02020603050405020304" pitchFamily="18" charset="0"/>
                <a:cs typeface="Times New Roman" panose="02020603050405020304" pitchFamily="18" charset="0"/>
              </a:rPr>
              <a:t>template_name =‘registration/password_reset_complete.html’</a:t>
            </a:r>
          </a:p>
          <a:p>
            <a:pPr marL="0" indent="0">
              <a:buNone/>
            </a:pPr>
            <a:r>
              <a:rPr lang="en-US" sz="2000">
                <a:latin typeface="Times New Roman" panose="02020603050405020304" pitchFamily="18" charset="0"/>
                <a:cs typeface="Times New Roman" panose="02020603050405020304" pitchFamily="18" charset="0"/>
              </a:rPr>
              <a:t>path('reset/done/', views.PasswordResetCompleteView.as_view(), name='password_reset_complete’),</a:t>
            </a:r>
          </a:p>
          <a:p>
            <a:pPr marL="0" indent="0">
              <a:buNone/>
            </a:pPr>
            <a:r>
              <a:rPr lang="en-US" sz="2000">
                <a:latin typeface="Times New Roman" panose="02020603050405020304" pitchFamily="18" charset="0"/>
                <a:cs typeface="Times New Roman" panose="02020603050405020304" pitchFamily="18" charset="0"/>
              </a:rPr>
              <a:t>registration/password_reset_complete.html template is already available and used as admin password reset complete template file.</a:t>
            </a:r>
          </a:p>
          <a:p>
            <a:pPr marL="0" indent="0">
              <a:buNone/>
            </a:pPr>
            <a:r>
              <a:rPr lang="en-US" sz="2000">
                <a:latin typeface="Times New Roman" panose="02020603050405020304" pitchFamily="18" charset="0"/>
                <a:cs typeface="Times New Roman" panose="02020603050405020304" pitchFamily="18" charset="0"/>
              </a:rPr>
              <a:t>You can create your own custom password reset complete template by defining template_name attribute.</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01970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PasswordResetCompleteView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Default Template:-</a:t>
            </a:r>
          </a:p>
          <a:p>
            <a:pPr marL="0" indent="0">
              <a:buNone/>
            </a:pPr>
            <a:r>
              <a:rPr lang="en-US" sz="2000">
                <a:latin typeface="Times New Roman" panose="02020603050405020304" pitchFamily="18" charset="0"/>
                <a:cs typeface="Times New Roman" panose="02020603050405020304" pitchFamily="18" charset="0"/>
              </a:rPr>
              <a:t>registration/password_reset_complete.html</a:t>
            </a:r>
          </a:p>
          <a:p>
            <a:pPr marL="0" indent="0">
              <a:buNone/>
            </a:pPr>
            <a:endParaRPr lang="en-US" sz="2000" u="sng">
              <a:latin typeface="Times New Roman" panose="02020603050405020304" pitchFamily="18" charset="0"/>
              <a:cs typeface="Times New Roman" panose="02020603050405020304" pitchFamily="18" charset="0"/>
            </a:endParaRPr>
          </a:p>
          <a:p>
            <a:pPr marL="0" indent="0">
              <a:buNone/>
            </a:pPr>
            <a:r>
              <a:rPr lang="en-US" sz="2000" u="sng">
                <a:latin typeface="Times New Roman" panose="02020603050405020304" pitchFamily="18" charset="0"/>
                <a:cs typeface="Times New Roman" panose="02020603050405020304" pitchFamily="18" charset="0"/>
              </a:rPr>
              <a:t>Custom Template:-</a:t>
            </a:r>
          </a:p>
          <a:p>
            <a:pPr marL="0" indent="0">
              <a:buNone/>
            </a:pPr>
            <a:r>
              <a:rPr lang="en-US" sz="2000">
                <a:latin typeface="Times New Roman" panose="02020603050405020304" pitchFamily="18" charset="0"/>
                <a:cs typeface="Times New Roman" panose="02020603050405020304" pitchFamily="18" charset="0"/>
              </a:rPr>
              <a:t>path('reset/done/', views.PasswordResetCompleteView.as_view(template_name=‘myapp/resetpasscomp.html’), name='password_reset_complete'),</a:t>
            </a:r>
          </a:p>
        </p:txBody>
      </p:sp>
    </p:spTree>
    <p:extLst>
      <p:ext uri="{BB962C8B-B14F-4D97-AF65-F5344CB8AC3E}">
        <p14:creationId xmlns:p14="http://schemas.microsoft.com/office/powerpoint/2010/main" val="3952946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err="1">
                <a:latin typeface="Times New Roman" panose="02020603050405020304" pitchFamily="18" charset="0"/>
                <a:cs typeface="Times New Roman" panose="02020603050405020304" pitchFamily="18" charset="0"/>
              </a:rPr>
              <a:t>PasswordResetCompleteView</a:t>
            </a:r>
            <a:endParaRPr lang="en-US"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u="sng">
                <a:latin typeface="Times New Roman" panose="02020603050405020304" pitchFamily="18" charset="0"/>
                <a:cs typeface="Times New Roman" panose="02020603050405020304" pitchFamily="18" charset="0"/>
              </a:rPr>
              <a:t>Attributes:-</a:t>
            </a:r>
          </a:p>
          <a:p>
            <a:pPr marL="0" indent="0">
              <a:buNone/>
            </a:pPr>
            <a:r>
              <a:rPr lang="en-US" sz="2000" err="1">
                <a:latin typeface="Times New Roman" panose="02020603050405020304" pitchFamily="18" charset="0"/>
                <a:cs typeface="Times New Roman" panose="02020603050405020304" pitchFamily="18" charset="0"/>
              </a:rPr>
              <a:t>template_name: The full name of a template to display the view. Defaults to registration/password_reset_complete.html.</a:t>
            </a:r>
          </a:p>
          <a:p>
            <a:pPr marL="0" indent="0">
              <a:buNone/>
            </a:pPr>
            <a:r>
              <a:rPr lang="en-US" sz="2000" err="1">
                <a:latin typeface="Times New Roman" panose="02020603050405020304" pitchFamily="18" charset="0"/>
                <a:cs typeface="Times New Roman" panose="02020603050405020304" pitchFamily="18" charset="0"/>
              </a:rPr>
              <a:t>extra_context: A dictionary of context data that will be added to the default context data passed to the template.</a:t>
            </a:r>
          </a:p>
        </p:txBody>
      </p:sp>
    </p:spTree>
    <p:extLst>
      <p:ext uri="{BB962C8B-B14F-4D97-AF65-F5344CB8AC3E}">
        <p14:creationId xmlns:p14="http://schemas.microsoft.com/office/powerpoint/2010/main" val="11982857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Built-in Forms</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r>
              <a:rPr lang="en-US" sz="2000" err="1">
                <a:latin typeface="Times New Roman" panose="02020603050405020304" pitchFamily="18" charset="0"/>
                <a:cs typeface="Times New Roman" panose="02020603050405020304" pitchFamily="18" charset="0"/>
              </a:rPr>
              <a:t>AdminPasswordChangeForm - A form used in the admin interface to change a user’s password. It takes the user as the first positional argument.</a:t>
            </a:r>
          </a:p>
          <a:p>
            <a:r>
              <a:rPr lang="en-US" sz="2000" err="1">
                <a:latin typeface="Times New Roman" panose="02020603050405020304" pitchFamily="18" charset="0"/>
                <a:cs typeface="Times New Roman" panose="02020603050405020304" pitchFamily="18" charset="0"/>
              </a:rPr>
              <a:t>AuthenticationForm - A form for logging a user in. It takes request as its first positional argument, which is stored on the form instance for use by sub-classes.</a:t>
            </a:r>
          </a:p>
          <a:p>
            <a:r>
              <a:rPr lang="en-US" sz="2000" err="1">
                <a:latin typeface="Times New Roman" panose="02020603050405020304" pitchFamily="18" charset="0"/>
                <a:cs typeface="Times New Roman" panose="02020603050405020304" pitchFamily="18" charset="0"/>
              </a:rPr>
              <a:t>PasswordChangeForm - A form for allowing a user to change their password.</a:t>
            </a:r>
          </a:p>
          <a:p>
            <a:r>
              <a:rPr lang="en-US" sz="2000" err="1">
                <a:latin typeface="Times New Roman" panose="02020603050405020304" pitchFamily="18" charset="0"/>
                <a:cs typeface="Times New Roman" panose="02020603050405020304" pitchFamily="18" charset="0"/>
              </a:rPr>
              <a:t>PasswordResetForm - A form for generating and emailing a one-time use link to reset a user’s password.</a:t>
            </a:r>
          </a:p>
          <a:p>
            <a:r>
              <a:rPr lang="en-US" sz="2000" err="1">
                <a:latin typeface="Times New Roman" panose="02020603050405020304" pitchFamily="18" charset="0"/>
                <a:cs typeface="Times New Roman" panose="02020603050405020304" pitchFamily="18" charset="0"/>
              </a:rPr>
              <a:t>SetPasswordForm - A form that lets a user change their password without entering the old password.</a:t>
            </a:r>
          </a:p>
          <a:p>
            <a:r>
              <a:rPr lang="en-US" sz="2000" err="1">
                <a:latin typeface="Times New Roman" panose="02020603050405020304" pitchFamily="18" charset="0"/>
                <a:cs typeface="Times New Roman" panose="02020603050405020304" pitchFamily="18" charset="0"/>
              </a:rPr>
              <a:t>UserChangeForm - A form used in the admin interface to change a user’s information and permissions.</a:t>
            </a:r>
          </a:p>
          <a:p>
            <a:r>
              <a:rPr lang="en-US" sz="2000" err="1">
                <a:latin typeface="Times New Roman" panose="02020603050405020304" pitchFamily="18" charset="0"/>
                <a:cs typeface="Times New Roman" panose="02020603050405020304" pitchFamily="18" charset="0"/>
              </a:rPr>
              <a:t>UserCreationForm - A ModelForm for creating a new user.</a:t>
            </a:r>
          </a:p>
        </p:txBody>
      </p:sp>
    </p:spTree>
    <p:extLst>
      <p:ext uri="{BB962C8B-B14F-4D97-AF65-F5344CB8AC3E}">
        <p14:creationId xmlns:p14="http://schemas.microsoft.com/office/powerpoint/2010/main" val="111166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Auth Settings</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Settings for django.contrib.auth.</a:t>
            </a:r>
          </a:p>
          <a:p>
            <a:pPr marL="0" indent="0">
              <a:buNone/>
            </a:pPr>
            <a:r>
              <a:rPr lang="en-US" sz="2000">
                <a:latin typeface="Times New Roman" panose="02020603050405020304" pitchFamily="18" charset="0"/>
                <a:cs typeface="Times New Roman" panose="02020603050405020304" pitchFamily="18" charset="0"/>
              </a:rPr>
              <a:t>AUTHENTICATION_BACKENDS</a:t>
            </a:r>
          </a:p>
          <a:p>
            <a:pPr marL="0" indent="0">
              <a:buNone/>
            </a:pPr>
            <a:r>
              <a:rPr lang="en-US" sz="2000">
                <a:latin typeface="Times New Roman" panose="02020603050405020304" pitchFamily="18" charset="0"/>
                <a:cs typeface="Times New Roman" panose="02020603050405020304" pitchFamily="18" charset="0"/>
              </a:rPr>
              <a:t>A list of authentication backend classes (as strings) to use when attempting to authenticate a user.</a:t>
            </a:r>
          </a:p>
          <a:p>
            <a:pPr marL="0" indent="0">
              <a:buNone/>
            </a:pPr>
            <a:r>
              <a:rPr lang="en-US" sz="2000">
                <a:latin typeface="Times New Roman" panose="02020603050405020304" pitchFamily="18" charset="0"/>
                <a:cs typeface="Times New Roman" panose="02020603050405020304" pitchFamily="18" charset="0"/>
              </a:rPr>
              <a:t>Default: ['django.contrib.auth.backends.ModelBackend']</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AUTH_USER_MODEL</a:t>
            </a:r>
          </a:p>
          <a:p>
            <a:pPr marL="0" indent="0">
              <a:buNone/>
            </a:pPr>
            <a:r>
              <a:rPr lang="en-US" sz="2000">
                <a:latin typeface="Times New Roman" panose="02020603050405020304" pitchFamily="18" charset="0"/>
                <a:cs typeface="Times New Roman" panose="02020603050405020304" pitchFamily="18" charset="0"/>
              </a:rPr>
              <a:t>The model to use to represent a User.</a:t>
            </a:r>
          </a:p>
          <a:p>
            <a:pPr marL="0" indent="0">
              <a:buNone/>
            </a:pPr>
            <a:r>
              <a:rPr lang="en-US" sz="2000">
                <a:latin typeface="Times New Roman" panose="02020603050405020304" pitchFamily="18" charset="0"/>
                <a:cs typeface="Times New Roman" panose="02020603050405020304" pitchFamily="18" charset="0"/>
              </a:rPr>
              <a:t>Default: 'auth.User'</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LOGIN_REDIRECT_URL</a:t>
            </a:r>
          </a:p>
          <a:p>
            <a:pPr marL="0" indent="0">
              <a:buNone/>
            </a:pPr>
            <a:r>
              <a:rPr lang="en-US" sz="2000">
                <a:latin typeface="Times New Roman" panose="02020603050405020304" pitchFamily="18" charset="0"/>
                <a:cs typeface="Times New Roman" panose="02020603050405020304" pitchFamily="18" charset="0"/>
              </a:rPr>
              <a:t>The URL or named URL pattern where requests are redirected after login when the LoginView doesn’t get a next GET parameter.</a:t>
            </a:r>
          </a:p>
          <a:p>
            <a:pPr marL="0" indent="0">
              <a:buNone/>
            </a:pPr>
            <a:r>
              <a:rPr lang="en-US" sz="2000">
                <a:latin typeface="Times New Roman" panose="02020603050405020304" pitchFamily="18" charset="0"/>
                <a:cs typeface="Times New Roman" panose="02020603050405020304" pitchFamily="18" charset="0"/>
              </a:rPr>
              <a:t>Default: '/accounts/profile/'</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6273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E704-C98F-4C2D-9A88-6506C163EBA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A4F60C0-E6E6-4A2C-B4B9-EA33A03C5A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1479563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529F-C4CF-4294-9B98-768D153143E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9FFEF56-C4B5-4741-A889-21FE25C5F6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38" y="0"/>
            <a:ext cx="12200138" cy="6862578"/>
          </a:xfrm>
        </p:spPr>
      </p:pic>
    </p:spTree>
    <p:extLst>
      <p:ext uri="{BB962C8B-B14F-4D97-AF65-F5344CB8AC3E}">
        <p14:creationId xmlns:p14="http://schemas.microsoft.com/office/powerpoint/2010/main" val="248157144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Auth Settings</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LOGIN_URL</a:t>
            </a:r>
          </a:p>
          <a:p>
            <a:pPr marL="0" indent="0">
              <a:buNone/>
            </a:pPr>
            <a:r>
              <a:rPr lang="en-US" sz="2000">
                <a:latin typeface="Times New Roman" panose="02020603050405020304" pitchFamily="18" charset="0"/>
                <a:cs typeface="Times New Roman" panose="02020603050405020304" pitchFamily="18" charset="0"/>
              </a:rPr>
              <a:t>The URL or named URL pattern where requests are redirected for login when using the login_required() decorator, LoginRequiredMixin, or AccessMixin.</a:t>
            </a:r>
          </a:p>
          <a:p>
            <a:pPr marL="0" indent="0">
              <a:buNone/>
            </a:pPr>
            <a:r>
              <a:rPr lang="en-US" sz="2000">
                <a:latin typeface="Times New Roman" panose="02020603050405020304" pitchFamily="18" charset="0"/>
                <a:cs typeface="Times New Roman" panose="02020603050405020304" pitchFamily="18" charset="0"/>
              </a:rPr>
              <a:t>Default: '/accounts/login/'</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LOGOUT_REDIRECT_URL</a:t>
            </a:r>
          </a:p>
          <a:p>
            <a:pPr marL="0" indent="0">
              <a:buNone/>
            </a:pPr>
            <a:r>
              <a:rPr lang="en-US" sz="2000">
                <a:latin typeface="Times New Roman" panose="02020603050405020304" pitchFamily="18" charset="0"/>
                <a:cs typeface="Times New Roman" panose="02020603050405020304" pitchFamily="18" charset="0"/>
              </a:rPr>
              <a:t>The URL or named URL pattern where requests are redirected after logout if LogoutView doesn’t have a next_page attribute.</a:t>
            </a:r>
          </a:p>
          <a:p>
            <a:pPr marL="0" indent="0">
              <a:buNone/>
            </a:pPr>
            <a:r>
              <a:rPr lang="en-US" sz="2000">
                <a:latin typeface="Times New Roman" panose="02020603050405020304" pitchFamily="18" charset="0"/>
                <a:cs typeface="Times New Roman" panose="02020603050405020304" pitchFamily="18" charset="0"/>
              </a:rPr>
              <a:t>If None, no redirect will be performed and the logout view will be rendered.</a:t>
            </a:r>
          </a:p>
          <a:p>
            <a:pPr marL="0" indent="0">
              <a:buNone/>
            </a:pPr>
            <a:r>
              <a:rPr lang="en-US" sz="2000">
                <a:latin typeface="Times New Roman" panose="02020603050405020304" pitchFamily="18" charset="0"/>
                <a:cs typeface="Times New Roman" panose="02020603050405020304" pitchFamily="18" charset="0"/>
              </a:rPr>
              <a:t>Default: None</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00475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Auth Settings</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PASSWORD_RESET_TIMEOUT</a:t>
            </a:r>
          </a:p>
          <a:p>
            <a:pPr marL="0" indent="0">
              <a:buNone/>
            </a:pPr>
            <a:r>
              <a:rPr lang="en-US" sz="2000">
                <a:latin typeface="Times New Roman" panose="02020603050405020304" pitchFamily="18" charset="0"/>
                <a:cs typeface="Times New Roman" panose="02020603050405020304" pitchFamily="18" charset="0"/>
              </a:rPr>
              <a:t>The number of seconds a password reset link is valid for. Depending on when the link is generated, it will be valid for up to a day longer.</a:t>
            </a:r>
          </a:p>
          <a:p>
            <a:pPr marL="0" indent="0">
              <a:buNone/>
            </a:pPr>
            <a:r>
              <a:rPr lang="en-US" sz="2000">
                <a:latin typeface="Times New Roman" panose="02020603050405020304" pitchFamily="18" charset="0"/>
                <a:cs typeface="Times New Roman" panose="02020603050405020304" pitchFamily="18" charset="0"/>
              </a:rPr>
              <a:t>Used by the PasswordResetConfirmView.</a:t>
            </a:r>
          </a:p>
          <a:p>
            <a:pPr marL="0" indent="0">
              <a:buNone/>
            </a:pPr>
            <a:r>
              <a:rPr lang="en-US" sz="2000">
                <a:latin typeface="Times New Roman" panose="02020603050405020304" pitchFamily="18" charset="0"/>
                <a:cs typeface="Times New Roman" panose="02020603050405020304" pitchFamily="18" charset="0"/>
              </a:rPr>
              <a:t>Default: 259200 (3 days, in seconds)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PASSWORD_HASHERS</a:t>
            </a:r>
          </a:p>
          <a:p>
            <a:pPr marL="0" indent="0">
              <a:buNone/>
            </a:pPr>
            <a:r>
              <a:rPr lang="en-US" sz="2000">
                <a:latin typeface="Times New Roman" panose="02020603050405020304" pitchFamily="18" charset="0"/>
                <a:cs typeface="Times New Roman" panose="02020603050405020304" pitchFamily="18" charset="0"/>
              </a:rPr>
              <a:t>Default: [</a:t>
            </a:r>
          </a:p>
          <a:p>
            <a:pPr marL="0" indent="0">
              <a:buNone/>
            </a:pPr>
            <a:r>
              <a:rPr lang="en-US" sz="2000">
                <a:latin typeface="Times New Roman" panose="02020603050405020304" pitchFamily="18" charset="0"/>
                <a:cs typeface="Times New Roman" panose="02020603050405020304" pitchFamily="18" charset="0"/>
              </a:rPr>
              <a:t>    'django.contrib.auth.hashers.PBKDF2PasswordHasher',</a:t>
            </a:r>
          </a:p>
          <a:p>
            <a:pPr marL="0" indent="0">
              <a:buNone/>
            </a:pPr>
            <a:r>
              <a:rPr lang="en-US" sz="2000">
                <a:latin typeface="Times New Roman" panose="02020603050405020304" pitchFamily="18" charset="0"/>
                <a:cs typeface="Times New Roman" panose="02020603050405020304" pitchFamily="18" charset="0"/>
              </a:rPr>
              <a:t>    'django.contrib.auth.hashers.PBKDF2SHA1PasswordHasher',</a:t>
            </a:r>
          </a:p>
          <a:p>
            <a:pPr marL="0" indent="0">
              <a:buNone/>
            </a:pPr>
            <a:r>
              <a:rPr lang="en-US" sz="2000">
                <a:latin typeface="Times New Roman" panose="02020603050405020304" pitchFamily="18" charset="0"/>
                <a:cs typeface="Times New Roman" panose="02020603050405020304" pitchFamily="18" charset="0"/>
              </a:rPr>
              <a:t>    'django.contrib.auth.hashers.Argon2PasswordHasher',</a:t>
            </a:r>
          </a:p>
          <a:p>
            <a:pPr marL="0" indent="0">
              <a:buNone/>
            </a:pPr>
            <a:r>
              <a:rPr lang="en-US" sz="2000">
                <a:latin typeface="Times New Roman" panose="02020603050405020304" pitchFamily="18" charset="0"/>
                <a:cs typeface="Times New Roman" panose="02020603050405020304" pitchFamily="18" charset="0"/>
              </a:rPr>
              <a:t>    'django.contrib.auth.hashers.BCryptSHA256PasswordHasher',</a:t>
            </a:r>
          </a:p>
          <a:p>
            <a:pPr marL="0" indent="0">
              <a:buNone/>
            </a:pPr>
            <a:r>
              <a:rPr lang="en-US"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533486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F3855-3027-4C52-944A-2A744519F1E1}"/>
              </a:ext>
            </a:extLst>
          </p:cNvPr>
          <p:cNvSpPr>
            <a:spLocks noGrp="1"/>
          </p:cNvSpPr>
          <p:nvPr>
            <p:ph type="title"/>
          </p:nvPr>
        </p:nvSpPr>
        <p:spPr>
          <a:xfrm>
            <a:off x="838200" y="78377"/>
            <a:ext cx="10515600" cy="915625"/>
          </a:xfrm>
        </p:spPr>
        <p:txBody>
          <a:bodyPr/>
          <a:lstStyle>
            <a:defPPr/>
          </a:lstStyle>
          <a:p>
            <a:pPr algn="ctr"/>
            <a:r>
              <a:rPr lang="en-US" b="1" u="sng">
                <a:latin typeface="Times New Roman" panose="02020603050405020304" pitchFamily="18" charset="0"/>
                <a:cs typeface="Times New Roman" panose="02020603050405020304" pitchFamily="18" charset="0"/>
              </a:rPr>
              <a:t>Auth Settings</a:t>
            </a:r>
          </a:p>
        </p:txBody>
      </p:sp>
      <p:sp>
        <p:nvSpPr>
          <p:cNvPr id="3" name="Content Placeholder 2">
            <a:extLst>
              <a:ext uri="{FF2B5EF4-FFF2-40B4-BE49-F238E27FC236}">
                <a16:creationId xmlns:a16="http://schemas.microsoft.com/office/drawing/2014/main" id="{47CB6B8F-FF79-4256-B0F9-83CBC187EE29}"/>
              </a:ext>
            </a:extLst>
          </p:cNvPr>
          <p:cNvSpPr>
            <a:spLocks noGrp="1"/>
          </p:cNvSpPr>
          <p:nvPr>
            <p:ph idx="1"/>
          </p:nvPr>
        </p:nvSpPr>
        <p:spPr>
          <a:xfrm>
            <a:off x="838200" y="1128938"/>
            <a:ext cx="10515600" cy="5358947"/>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AUTH_PASSWORD_VALIDATORS</a:t>
            </a:r>
          </a:p>
          <a:p>
            <a:pPr marL="0" indent="0">
              <a:buNone/>
            </a:pPr>
            <a:r>
              <a:rPr lang="en-US" sz="2000">
                <a:latin typeface="Times New Roman" panose="02020603050405020304" pitchFamily="18" charset="0"/>
                <a:cs typeface="Times New Roman" panose="02020603050405020304" pitchFamily="18" charset="0"/>
              </a:rPr>
              <a:t>The list of validators that are used to check the strength of user’s passwords.</a:t>
            </a:r>
          </a:p>
          <a:p>
            <a:pPr marL="0" indent="0">
              <a:buNone/>
            </a:pPr>
            <a:r>
              <a:rPr lang="en-US" sz="2000">
                <a:latin typeface="Times New Roman" panose="02020603050405020304" pitchFamily="18" charset="0"/>
                <a:cs typeface="Times New Roman" panose="02020603050405020304" pitchFamily="18" charset="0"/>
              </a:rPr>
              <a:t>Default: [ ] (Empty list)</a:t>
            </a:r>
          </a:p>
        </p:txBody>
      </p:sp>
    </p:spTree>
    <p:extLst>
      <p:ext uri="{BB962C8B-B14F-4D97-AF65-F5344CB8AC3E}">
        <p14:creationId xmlns:p14="http://schemas.microsoft.com/office/powerpoint/2010/main" val="22758643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sz="5400" b="1" u="sng">
                <a:latin typeface="Times New Roman" panose="02020603050405020304" pitchFamily="18" charset="0"/>
                <a:cs typeface="Times New Roman" panose="02020603050405020304" pitchFamily="18" charset="0"/>
              </a:rPr>
              <a:t>SQLite3</a:t>
            </a:r>
            <a:r>
              <a:rPr lang="en-US" sz="4800" b="1" u="sng">
                <a:latin typeface="Times New Roman" panose="02020603050405020304" pitchFamily="18" charset="0"/>
                <a:cs typeface="Times New Roman" panose="02020603050405020304" pitchFamily="18" charset="0"/>
              </a:rPr>
              <a:t> </a:t>
            </a:r>
            <a:endParaRPr lang="en-US" sz="5333"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600" y="1295399"/>
            <a:ext cx="10972800" cy="5392783"/>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Open settings.py</a:t>
            </a:r>
          </a:p>
          <a:p>
            <a:pPr marL="0" indent="0">
              <a:buNone/>
            </a:pPr>
            <a:r>
              <a:rPr lang="en-US" sz="2000">
                <a:latin typeface="Times New Roman" panose="02020603050405020304" pitchFamily="18" charset="0"/>
                <a:cs typeface="Times New Roman" panose="02020603050405020304" pitchFamily="18" charset="0"/>
              </a:rPr>
              <a:t>DATABASE = {</a:t>
            </a:r>
          </a:p>
          <a:p>
            <a:pPr marL="0" indent="0">
              <a:buNone/>
            </a:pPr>
            <a:r>
              <a:rPr lang="en-US" sz="2000">
                <a:latin typeface="Times New Roman" panose="02020603050405020304" pitchFamily="18" charset="0"/>
                <a:cs typeface="Times New Roman" panose="02020603050405020304" pitchFamily="18" charset="0"/>
              </a:rPr>
              <a:t>	‘default’:{</a:t>
            </a:r>
          </a:p>
          <a:p>
            <a:pPr marL="0" indent="0">
              <a:buNone/>
            </a:pPr>
            <a:r>
              <a:rPr lang="en-US" sz="2000">
                <a:latin typeface="Times New Roman" panose="02020603050405020304" pitchFamily="18" charset="0"/>
                <a:cs typeface="Times New Roman" panose="02020603050405020304" pitchFamily="18" charset="0"/>
              </a:rPr>
              <a:t>		‘ENGINE’: ‘django.db.backends.sqlite3’,</a:t>
            </a:r>
          </a:p>
          <a:p>
            <a:pPr marL="0" indent="0">
              <a:buNone/>
            </a:pPr>
            <a:r>
              <a:rPr lang="en-US" sz="2000">
                <a:latin typeface="Times New Roman" panose="02020603050405020304" pitchFamily="18" charset="0"/>
                <a:cs typeface="Times New Roman" panose="02020603050405020304" pitchFamily="18" charset="0"/>
              </a:rPr>
              <a:t>		‘NAME’: os.path.join(BASE_DIR, ‘db.sqlite3’),</a:t>
            </a:r>
          </a:p>
          <a:p>
            <a:pPr marL="0" indent="0">
              <a:buNone/>
            </a:pPr>
            <a:r>
              <a:rPr lang="en-US" sz="2000">
                <a:latin typeface="Times New Roman" panose="02020603050405020304" pitchFamily="18" charset="0"/>
                <a:cs typeface="Times New Roman" panose="02020603050405020304" pitchFamily="18" charset="0"/>
              </a:rPr>
              <a:t>	}</a:t>
            </a:r>
          </a:p>
          <a:p>
            <a:pPr marL="0" indent="0">
              <a:buNone/>
            </a:pPr>
            <a:r>
              <a:rPr lang="en-US" sz="20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479005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sz="5400" b="1" u="sng">
                <a:latin typeface="Times New Roman" panose="02020603050405020304" pitchFamily="18" charset="0"/>
                <a:cs typeface="Times New Roman" panose="02020603050405020304" pitchFamily="18" charset="0"/>
              </a:rPr>
              <a:t>MySQL </a:t>
            </a:r>
            <a:r>
              <a:rPr lang="en-US" sz="4800" b="1" u="sng">
                <a:latin typeface="Times New Roman" panose="02020603050405020304" pitchFamily="18" charset="0"/>
                <a:cs typeface="Times New Roman" panose="02020603050405020304" pitchFamily="18" charset="0"/>
              </a:rPr>
              <a:t>Configuration </a:t>
            </a:r>
            <a:endParaRPr lang="en-US" sz="5333"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600" y="1295399"/>
            <a:ext cx="10972800" cy="5392783"/>
          </a:xfrm>
        </p:spPr>
        <p:txBody>
          <a:bodyPr>
            <a:normAutofit/>
          </a:bodyPr>
          <a:lstStyle>
            <a:defPPr/>
          </a:lstStyle>
          <a:p>
            <a:r>
              <a:rPr lang="en-US" sz="1800">
                <a:latin typeface="Times New Roman" panose="02020603050405020304" pitchFamily="18" charset="0"/>
                <a:cs typeface="Times New Roman" panose="02020603050405020304" pitchFamily="18" charset="0"/>
              </a:rPr>
              <a:t>Install mysql in your system.</a:t>
            </a:r>
          </a:p>
          <a:p>
            <a:r>
              <a:rPr lang="en-US" sz="1800">
                <a:latin typeface="Times New Roman" panose="02020603050405020304" pitchFamily="18" charset="0"/>
                <a:cs typeface="Times New Roman" panose="02020603050405020304" pitchFamily="18" charset="0"/>
              </a:rPr>
              <a:t>You have to create your own database and user to config MySQL with Django. </a:t>
            </a:r>
          </a:p>
          <a:p>
            <a:r>
              <a:rPr lang="en-US" sz="1800">
                <a:latin typeface="Times New Roman" panose="02020603050405020304" pitchFamily="18" charset="0"/>
                <a:cs typeface="Times New Roman" panose="02020603050405020304" pitchFamily="18" charset="0"/>
              </a:rPr>
              <a:t>Open settings.py</a:t>
            </a:r>
          </a:p>
          <a:p>
            <a:pPr marL="0" indent="0" defTabSz="457200">
              <a:buNone/>
            </a:pPr>
            <a:r>
              <a:rPr lang="en-US" sz="1800">
                <a:latin typeface="Times New Roman" panose="02020603050405020304" pitchFamily="18" charset="0"/>
                <a:cs typeface="Times New Roman" panose="02020603050405020304" pitchFamily="18" charset="0"/>
              </a:rPr>
              <a:t>DATABASE = {</a:t>
            </a:r>
          </a:p>
          <a:p>
            <a:pPr marL="0" indent="0" defTabSz="457200">
              <a:buNone/>
            </a:pPr>
            <a:r>
              <a:rPr lang="en-US" sz="1800">
                <a:latin typeface="Times New Roman" panose="02020603050405020304" pitchFamily="18" charset="0"/>
                <a:cs typeface="Times New Roman" panose="02020603050405020304" pitchFamily="18" charset="0"/>
              </a:rPr>
              <a:t>	‘default’:{</a:t>
            </a:r>
          </a:p>
          <a:p>
            <a:pPr marL="0" indent="0" defTabSz="457200">
              <a:buNone/>
            </a:pPr>
            <a:r>
              <a:rPr lang="en-US" sz="1800">
                <a:latin typeface="Times New Roman" panose="02020603050405020304" pitchFamily="18" charset="0"/>
                <a:cs typeface="Times New Roman" panose="02020603050405020304" pitchFamily="18" charset="0"/>
              </a:rPr>
              <a:t>		‘ENGINE’: ‘django.db.backends.mysql’,</a:t>
            </a:r>
          </a:p>
          <a:p>
            <a:pPr marL="0" indent="0" defTabSz="457200">
              <a:buNone/>
            </a:pPr>
            <a:r>
              <a:rPr lang="en-US" sz="1800">
                <a:latin typeface="Times New Roman" panose="02020603050405020304" pitchFamily="18" charset="0"/>
                <a:cs typeface="Times New Roman" panose="02020603050405020304" pitchFamily="18" charset="0"/>
              </a:rPr>
              <a:t>		‘NAME’:  ‘database_name’</a:t>
            </a:r>
          </a:p>
          <a:p>
            <a:pPr marL="0" indent="0" defTabSz="457200">
              <a:buNone/>
            </a:pPr>
            <a:r>
              <a:rPr lang="en-US" sz="1800">
                <a:latin typeface="Times New Roman" panose="02020603050405020304" pitchFamily="18" charset="0"/>
                <a:cs typeface="Times New Roman" panose="02020603050405020304" pitchFamily="18" charset="0"/>
              </a:rPr>
              <a:t>		‘USER’:  ‘user_name’,</a:t>
            </a:r>
          </a:p>
          <a:p>
            <a:pPr marL="0" indent="0" defTabSz="457200">
              <a:buNone/>
            </a:pPr>
            <a:r>
              <a:rPr lang="en-US" sz="1800">
                <a:latin typeface="Times New Roman" panose="02020603050405020304" pitchFamily="18" charset="0"/>
                <a:cs typeface="Times New Roman" panose="02020603050405020304" pitchFamily="18" charset="0"/>
              </a:rPr>
              <a:t>		‘PASSWORD’: ‘password’,</a:t>
            </a:r>
          </a:p>
          <a:p>
            <a:pPr marL="0" indent="0" defTabSz="457200">
              <a:buNone/>
            </a:pPr>
            <a:r>
              <a:rPr lang="en-US" sz="1800">
                <a:latin typeface="Times New Roman" panose="02020603050405020304" pitchFamily="18" charset="0"/>
                <a:cs typeface="Times New Roman" panose="02020603050405020304" pitchFamily="18" charset="0"/>
              </a:rPr>
              <a:t>		‘HOST’: ‘localhost’,</a:t>
            </a:r>
          </a:p>
          <a:p>
            <a:pPr marL="0" indent="0" defTabSz="457200">
              <a:buNone/>
            </a:pPr>
            <a:r>
              <a:rPr lang="en-US" sz="1800">
                <a:latin typeface="Times New Roman" panose="02020603050405020304" pitchFamily="18" charset="0"/>
                <a:cs typeface="Times New Roman" panose="02020603050405020304" pitchFamily="18" charset="0"/>
              </a:rPr>
              <a:t>		‘PORT’: port_number</a:t>
            </a:r>
          </a:p>
          <a:p>
            <a:pPr marL="0" indent="0" defTabSz="457200">
              <a:buNone/>
            </a:pPr>
            <a:r>
              <a:rPr lang="en-US" sz="1800">
                <a:latin typeface="Times New Roman" panose="02020603050405020304" pitchFamily="18" charset="0"/>
                <a:cs typeface="Times New Roman" panose="02020603050405020304" pitchFamily="18" charset="0"/>
              </a:rPr>
              <a:t>	}</a:t>
            </a:r>
          </a:p>
          <a:p>
            <a:pPr marL="0" indent="0" defTabSz="457200">
              <a:buNone/>
            </a:pPr>
            <a:r>
              <a:rPr lang="en-US" sz="180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44AE71ED-47D7-4331-B4BF-E6DC6AF92600}"/>
              </a:ext>
            </a:extLst>
          </p:cNvPr>
          <p:cNvSpPr/>
          <p:nvPr/>
        </p:nvSpPr>
        <p:spPr>
          <a:xfrm>
            <a:off x="6096000" y="2494228"/>
            <a:ext cx="5294812" cy="286232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7200"/>
            <a:r>
              <a:rPr lang="en-US">
                <a:latin typeface="Times New Roman" panose="02020603050405020304" pitchFamily="18" charset="0"/>
                <a:cs typeface="Times New Roman" panose="02020603050405020304" pitchFamily="18" charset="0"/>
              </a:rPr>
              <a:t>DATABASE = {</a:t>
            </a:r>
          </a:p>
          <a:p>
            <a:pPr defTabSz="457200"/>
            <a:r>
              <a:rPr lang="en-US">
                <a:latin typeface="Times New Roman" panose="02020603050405020304" pitchFamily="18" charset="0"/>
                <a:cs typeface="Times New Roman" panose="02020603050405020304" pitchFamily="18" charset="0"/>
              </a:rPr>
              <a:t>	‘default’:{</a:t>
            </a:r>
          </a:p>
          <a:p>
            <a:pPr defTabSz="457200"/>
            <a:r>
              <a:rPr lang="en-US">
                <a:latin typeface="Times New Roman" panose="02020603050405020304" pitchFamily="18" charset="0"/>
                <a:cs typeface="Times New Roman" panose="02020603050405020304" pitchFamily="18" charset="0"/>
              </a:rPr>
              <a:t>		‘ENGINE’: ‘django.db.backends.mysql’,</a:t>
            </a:r>
          </a:p>
          <a:p>
            <a:pPr defTabSz="457200"/>
            <a:r>
              <a:rPr lang="en-US">
                <a:latin typeface="Times New Roman" panose="02020603050405020304" pitchFamily="18" charset="0"/>
                <a:cs typeface="Times New Roman" panose="02020603050405020304" pitchFamily="18" charset="0"/>
              </a:rPr>
              <a:t>		‘NAME’:  ‘mydb’</a:t>
            </a:r>
          </a:p>
          <a:p>
            <a:pPr defTabSz="457200"/>
            <a:r>
              <a:rPr lang="en-US">
                <a:latin typeface="Times New Roman" panose="02020603050405020304" pitchFamily="18" charset="0"/>
                <a:cs typeface="Times New Roman" panose="02020603050405020304" pitchFamily="18" charset="0"/>
              </a:rPr>
              <a:t>		‘USER’:  ‘root’,</a:t>
            </a:r>
          </a:p>
          <a:p>
            <a:pPr defTabSz="457200"/>
            <a:r>
              <a:rPr lang="en-US">
                <a:latin typeface="Times New Roman" panose="02020603050405020304" pitchFamily="18" charset="0"/>
                <a:cs typeface="Times New Roman" panose="02020603050405020304" pitchFamily="18" charset="0"/>
              </a:rPr>
              <a:t>		‘PASSWORD’: ‘’,</a:t>
            </a:r>
          </a:p>
          <a:p>
            <a:pPr defTabSz="457200"/>
            <a:r>
              <a:rPr lang="en-US">
                <a:latin typeface="Times New Roman" panose="02020603050405020304" pitchFamily="18" charset="0"/>
                <a:cs typeface="Times New Roman" panose="02020603050405020304" pitchFamily="18" charset="0"/>
              </a:rPr>
              <a:t>		‘HOST’: ‘localhost’,</a:t>
            </a:r>
          </a:p>
          <a:p>
            <a:pPr defTabSz="457200"/>
            <a:r>
              <a:rPr lang="en-US">
                <a:latin typeface="Times New Roman" panose="02020603050405020304" pitchFamily="18" charset="0"/>
                <a:cs typeface="Times New Roman" panose="02020603050405020304" pitchFamily="18" charset="0"/>
              </a:rPr>
              <a:t>		‘PORT’: 5555</a:t>
            </a:r>
          </a:p>
          <a:p>
            <a:pPr defTabSz="457200"/>
            <a:r>
              <a:rPr lang="en-US">
                <a:latin typeface="Times New Roman" panose="02020603050405020304" pitchFamily="18" charset="0"/>
                <a:cs typeface="Times New Roman" panose="02020603050405020304" pitchFamily="18" charset="0"/>
              </a:rPr>
              <a:t>	}</a:t>
            </a:r>
          </a:p>
          <a:p>
            <a:pPr defTabSz="457200"/>
            <a:r>
              <a:rPr lang="en-US">
                <a:latin typeface="Times New Roman" panose="02020603050405020304" pitchFamily="18" charset="0"/>
                <a:cs typeface="Times New Roman" panose="02020603050405020304" pitchFamily="18" charset="0"/>
              </a:rPr>
              <a:t>}</a:t>
            </a:r>
          </a:p>
        </p:txBody>
      </p:sp>
      <p:sp>
        <p:nvSpPr>
          <p:cNvPr id="5" name="Right Brace 4">
            <a:extLst>
              <a:ext uri="{FF2B5EF4-FFF2-40B4-BE49-F238E27FC236}">
                <a16:creationId xmlns:a16="http://schemas.microsoft.com/office/drawing/2014/main" id="{78B2FED2-D562-4CC2-A0E7-F27D3B4BD1C8}"/>
              </a:ext>
            </a:extLst>
          </p:cNvPr>
          <p:cNvSpPr/>
          <p:nvPr/>
        </p:nvSpPr>
        <p:spPr>
          <a:xfrm>
            <a:off x="3823063" y="4763589"/>
            <a:ext cx="304800" cy="48768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9pPr>
          </a:lstStyle>
          <a:p>
            <a:pPr algn="ctr"/>
            <a:endParaRPr lang="en-US"/>
          </a:p>
        </p:txBody>
      </p:sp>
      <p:sp>
        <p:nvSpPr>
          <p:cNvPr id="6" name="TextBox 5">
            <a:extLst>
              <a:ext uri="{FF2B5EF4-FFF2-40B4-BE49-F238E27FC236}">
                <a16:creationId xmlns:a16="http://schemas.microsoft.com/office/drawing/2014/main" id="{9D96ABDF-80A1-4A16-B3B7-A98B6CC0CCF0}"/>
              </a:ext>
            </a:extLst>
          </p:cNvPr>
          <p:cNvSpPr txBox="1"/>
          <p:nvPr/>
        </p:nvSpPr>
        <p:spPr>
          <a:xfrm>
            <a:off x="4195550" y="4822763"/>
            <a:ext cx="994759" cy="369332"/>
          </a:xfrm>
          <a:prstGeom prst="rect">
            <a:avLst/>
          </a:prstGeom>
          <a:ln w="28575"/>
        </p:spPr>
        <p:style>
          <a:lnRef idx="2">
            <a:schemeClr val="accent1"/>
          </a:lnRef>
          <a:fillRef idx="1">
            <a:schemeClr val="lt1"/>
          </a:fillRef>
          <a:effectRef idx="0">
            <a:schemeClr val="accent1"/>
          </a:effectRef>
          <a:fontRef idx="minor">
            <a:schemeClr val="dk1"/>
          </a:fontRef>
        </p:style>
        <p:txBody>
          <a:bodyPr wrap="non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a:latin typeface="Times New Roman" panose="02020603050405020304" pitchFamily="18" charset="0"/>
                <a:cs typeface="Times New Roman" panose="02020603050405020304" pitchFamily="18" charset="0"/>
              </a:rPr>
              <a:t>Optional</a:t>
            </a:r>
          </a:p>
        </p:txBody>
      </p:sp>
    </p:spTree>
    <p:extLst>
      <p:ext uri="{BB962C8B-B14F-4D97-AF65-F5344CB8AC3E}">
        <p14:creationId xmlns:p14="http://schemas.microsoft.com/office/powerpoint/2010/main" val="31710090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gtEl>
                                        <p:attrNameLst>
                                          <p:attrName>style.visibility</p:attrName>
                                        </p:attrNameLst>
                                      </p:cBhvr>
                                      <p:to>
                                        <p:strVal val="visible"/>
                                      </p:to>
                                    </p:set>
                                    <p:animEffect transition="in" filter="fade">
                                      <p:cBhvr>
                                        <p:cTn id="75" dur="500"/>
                                        <p:tgtEl>
                                          <p:spTgt spid="6"/>
                                        </p:tgtEl>
                                      </p:cBhvr>
                                    </p:animEffect>
                                  </p:childTnLst>
                                </p:cTn>
                              </p:par>
                            </p:childTnLst>
                          </p:cTn>
                        </p:par>
                      </p:childTnLst>
                    </p:cTn>
                  </p:par>
                  <p:par>
                    <p:cTn id="76" fill="hold" nodeType="clickPar">
                      <p:stCondLst>
                        <p:cond delay="indefinite"/>
                      </p:stCondLst>
                      <p:childTnLst>
                        <p:par>
                          <p:cTn id="77" fill="hold" nodeType="afterGroup">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
                                            <p:txEl>
                                              <p:pRg st="0" end="0"/>
                                            </p:txEl>
                                          </p:spTgt>
                                        </p:tgtEl>
                                        <p:attrNameLst>
                                          <p:attrName>style.visibility</p:attrName>
                                        </p:attrNameLst>
                                      </p:cBhvr>
                                      <p:to>
                                        <p:strVal val="visible"/>
                                      </p:to>
                                    </p:set>
                                    <p:animEffect transition="in" filter="fade">
                                      <p:cBhvr>
                                        <p:cTn id="80" dur="500"/>
                                        <p:tgtEl>
                                          <p:spTgt spid="4">
                                            <p:txEl>
                                              <p:pRg st="0" end="0"/>
                                            </p:txEl>
                                          </p:spTgt>
                                        </p:tgtEl>
                                      </p:cBhvr>
                                    </p:animEffect>
                                  </p:childTnLst>
                                </p:cTn>
                              </p:par>
                            </p:childTnLst>
                          </p:cTn>
                        </p:par>
                      </p:childTnLst>
                    </p:cTn>
                  </p:par>
                  <p:par>
                    <p:cTn id="81" fill="hold" nodeType="clickPar">
                      <p:stCondLst>
                        <p:cond delay="indefinite"/>
                      </p:stCondLst>
                      <p:childTnLst>
                        <p:par>
                          <p:cTn id="82" fill="hold" nodeType="afterGroup">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
                                            <p:txEl>
                                              <p:pRg st="1" end="1"/>
                                            </p:txEl>
                                          </p:spTgt>
                                        </p:tgtEl>
                                        <p:attrNameLst>
                                          <p:attrName>style.visibility</p:attrName>
                                        </p:attrNameLst>
                                      </p:cBhvr>
                                      <p:to>
                                        <p:strVal val="visible"/>
                                      </p:to>
                                    </p:set>
                                    <p:animEffect transition="in" filter="fade">
                                      <p:cBhvr>
                                        <p:cTn id="85" dur="500"/>
                                        <p:tgtEl>
                                          <p:spTgt spid="4">
                                            <p:txEl>
                                              <p:pRg st="1" end="1"/>
                                            </p:txEl>
                                          </p:spTgt>
                                        </p:tgtEl>
                                      </p:cBhvr>
                                    </p:animEffect>
                                  </p:childTnLst>
                                </p:cTn>
                              </p:par>
                            </p:childTnLst>
                          </p:cTn>
                        </p:par>
                      </p:childTnLst>
                    </p:cTn>
                  </p:par>
                  <p:par>
                    <p:cTn id="86" fill="hold" nodeType="clickPar">
                      <p:stCondLst>
                        <p:cond delay="indefinite"/>
                      </p:stCondLst>
                      <p:childTnLst>
                        <p:par>
                          <p:cTn id="87" fill="hold" nodeType="afterGroup">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
                                            <p:txEl>
                                              <p:pRg st="2" end="2"/>
                                            </p:txEl>
                                          </p:spTgt>
                                        </p:tgtEl>
                                        <p:attrNameLst>
                                          <p:attrName>style.visibility</p:attrName>
                                        </p:attrNameLst>
                                      </p:cBhvr>
                                      <p:to>
                                        <p:strVal val="visible"/>
                                      </p:to>
                                    </p:set>
                                    <p:animEffect transition="in" filter="fade">
                                      <p:cBhvr>
                                        <p:cTn id="90" dur="500"/>
                                        <p:tgtEl>
                                          <p:spTgt spid="4">
                                            <p:txEl>
                                              <p:pRg st="2" end="2"/>
                                            </p:txEl>
                                          </p:spTgt>
                                        </p:tgtEl>
                                      </p:cBhvr>
                                    </p:animEffect>
                                  </p:childTnLst>
                                </p:cTn>
                              </p:par>
                            </p:childTnLst>
                          </p:cTn>
                        </p:par>
                      </p:childTnLst>
                    </p:cTn>
                  </p:par>
                  <p:par>
                    <p:cTn id="91" fill="hold" nodeType="clickPar">
                      <p:stCondLst>
                        <p:cond delay="indefinite"/>
                      </p:stCondLst>
                      <p:childTnLst>
                        <p:par>
                          <p:cTn id="92" fill="hold" nodeType="afterGroup">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4">
                                            <p:txEl>
                                              <p:pRg st="3" end="3"/>
                                            </p:txEl>
                                          </p:spTgt>
                                        </p:tgtEl>
                                        <p:attrNameLst>
                                          <p:attrName>style.visibility</p:attrName>
                                        </p:attrNameLst>
                                      </p:cBhvr>
                                      <p:to>
                                        <p:strVal val="visible"/>
                                      </p:to>
                                    </p:set>
                                    <p:animEffect transition="in" filter="fade">
                                      <p:cBhvr>
                                        <p:cTn id="95" dur="500"/>
                                        <p:tgtEl>
                                          <p:spTgt spid="4">
                                            <p:txEl>
                                              <p:pRg st="3" end="3"/>
                                            </p:txEl>
                                          </p:spTgt>
                                        </p:tgtEl>
                                      </p:cBhvr>
                                    </p:animEffect>
                                  </p:childTnLst>
                                </p:cTn>
                              </p:par>
                            </p:childTnLst>
                          </p:cTn>
                        </p:par>
                      </p:childTnLst>
                    </p:cTn>
                  </p:par>
                  <p:par>
                    <p:cTn id="96" fill="hold" nodeType="clickPar">
                      <p:stCondLst>
                        <p:cond delay="indefinite"/>
                      </p:stCondLst>
                      <p:childTnLst>
                        <p:par>
                          <p:cTn id="97" fill="hold" nodeType="afterGroup">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4">
                                            <p:txEl>
                                              <p:pRg st="4" end="4"/>
                                            </p:txEl>
                                          </p:spTgt>
                                        </p:tgtEl>
                                        <p:attrNameLst>
                                          <p:attrName>style.visibility</p:attrName>
                                        </p:attrNameLst>
                                      </p:cBhvr>
                                      <p:to>
                                        <p:strVal val="visible"/>
                                      </p:to>
                                    </p:set>
                                    <p:animEffect transition="in" filter="fade">
                                      <p:cBhvr>
                                        <p:cTn id="100" dur="500"/>
                                        <p:tgtEl>
                                          <p:spTgt spid="4">
                                            <p:txEl>
                                              <p:pRg st="4" end="4"/>
                                            </p:txEl>
                                          </p:spTgt>
                                        </p:tgtEl>
                                      </p:cBhvr>
                                    </p:animEffect>
                                  </p:childTnLst>
                                </p:cTn>
                              </p:par>
                            </p:childTnLst>
                          </p:cTn>
                        </p:par>
                      </p:childTnLst>
                    </p:cTn>
                  </p:par>
                  <p:par>
                    <p:cTn id="101" fill="hold" nodeType="clickPar">
                      <p:stCondLst>
                        <p:cond delay="indefinite"/>
                      </p:stCondLst>
                      <p:childTnLst>
                        <p:par>
                          <p:cTn id="102" fill="hold" nodeType="afterGroup">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4">
                                            <p:txEl>
                                              <p:pRg st="5" end="5"/>
                                            </p:txEl>
                                          </p:spTgt>
                                        </p:tgtEl>
                                        <p:attrNameLst>
                                          <p:attrName>style.visibility</p:attrName>
                                        </p:attrNameLst>
                                      </p:cBhvr>
                                      <p:to>
                                        <p:strVal val="visible"/>
                                      </p:to>
                                    </p:set>
                                    <p:animEffect transition="in" filter="fade">
                                      <p:cBhvr>
                                        <p:cTn id="105" dur="500"/>
                                        <p:tgtEl>
                                          <p:spTgt spid="4">
                                            <p:txEl>
                                              <p:pRg st="5" end="5"/>
                                            </p:txEl>
                                          </p:spTgt>
                                        </p:tgtEl>
                                      </p:cBhvr>
                                    </p:animEffect>
                                  </p:childTnLst>
                                </p:cTn>
                              </p:par>
                            </p:childTnLst>
                          </p:cTn>
                        </p:par>
                      </p:childTnLst>
                    </p:cTn>
                  </p:par>
                  <p:par>
                    <p:cTn id="106" fill="hold" nodeType="clickPar">
                      <p:stCondLst>
                        <p:cond delay="indefinite"/>
                      </p:stCondLst>
                      <p:childTnLst>
                        <p:par>
                          <p:cTn id="107" fill="hold" nodeType="afterGroup">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6" end="6"/>
                                            </p:txEl>
                                          </p:spTgt>
                                        </p:tgtEl>
                                        <p:attrNameLst>
                                          <p:attrName>style.visibility</p:attrName>
                                        </p:attrNameLst>
                                      </p:cBhvr>
                                      <p:to>
                                        <p:strVal val="visible"/>
                                      </p:to>
                                    </p:set>
                                    <p:animEffect transition="in" filter="fade">
                                      <p:cBhvr>
                                        <p:cTn id="110" dur="500"/>
                                        <p:tgtEl>
                                          <p:spTgt spid="4">
                                            <p:txEl>
                                              <p:pRg st="6" end="6"/>
                                            </p:txEl>
                                          </p:spTgt>
                                        </p:tgtEl>
                                      </p:cBhvr>
                                    </p:animEffect>
                                  </p:childTnLst>
                                </p:cTn>
                              </p:par>
                            </p:childTnLst>
                          </p:cTn>
                        </p:par>
                      </p:childTnLst>
                    </p:cTn>
                  </p:par>
                  <p:par>
                    <p:cTn id="111" fill="hold" nodeType="clickPar">
                      <p:stCondLst>
                        <p:cond delay="indefinite"/>
                      </p:stCondLst>
                      <p:childTnLst>
                        <p:par>
                          <p:cTn id="112" fill="hold" nodeType="afterGroup">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4">
                                            <p:txEl>
                                              <p:pRg st="7" end="7"/>
                                            </p:txEl>
                                          </p:spTgt>
                                        </p:tgtEl>
                                        <p:attrNameLst>
                                          <p:attrName>style.visibility</p:attrName>
                                        </p:attrNameLst>
                                      </p:cBhvr>
                                      <p:to>
                                        <p:strVal val="visible"/>
                                      </p:to>
                                    </p:set>
                                    <p:animEffect transition="in" filter="fade">
                                      <p:cBhvr>
                                        <p:cTn id="115" dur="500"/>
                                        <p:tgtEl>
                                          <p:spTgt spid="4">
                                            <p:txEl>
                                              <p:pRg st="7" end="7"/>
                                            </p:txEl>
                                          </p:spTgt>
                                        </p:tgtEl>
                                      </p:cBhvr>
                                    </p:animEffect>
                                  </p:childTnLst>
                                </p:cTn>
                              </p:par>
                            </p:childTnLst>
                          </p:cTn>
                        </p:par>
                      </p:childTnLst>
                    </p:cTn>
                  </p:par>
                  <p:par>
                    <p:cTn id="116" fill="hold" nodeType="clickPar">
                      <p:stCondLst>
                        <p:cond delay="indefinite"/>
                      </p:stCondLst>
                      <p:childTnLst>
                        <p:par>
                          <p:cTn id="117" fill="hold" nodeType="afterGroup">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4">
                                            <p:txEl>
                                              <p:pRg st="8" end="8"/>
                                            </p:txEl>
                                          </p:spTgt>
                                        </p:tgtEl>
                                        <p:attrNameLst>
                                          <p:attrName>style.visibility</p:attrName>
                                        </p:attrNameLst>
                                      </p:cBhvr>
                                      <p:to>
                                        <p:strVal val="visible"/>
                                      </p:to>
                                    </p:set>
                                    <p:animEffect transition="in" filter="fade">
                                      <p:cBhvr>
                                        <p:cTn id="120" dur="500"/>
                                        <p:tgtEl>
                                          <p:spTgt spid="4">
                                            <p:txEl>
                                              <p:pRg st="8" end="8"/>
                                            </p:txEl>
                                          </p:spTgt>
                                        </p:tgtEl>
                                      </p:cBhvr>
                                    </p:animEffect>
                                  </p:childTnLst>
                                </p:cTn>
                              </p:par>
                            </p:childTnLst>
                          </p:cTn>
                        </p:par>
                      </p:childTnLst>
                    </p:cTn>
                  </p:par>
                  <p:par>
                    <p:cTn id="121" fill="hold" nodeType="clickPar">
                      <p:stCondLst>
                        <p:cond delay="indefinite"/>
                      </p:stCondLst>
                      <p:childTnLst>
                        <p:par>
                          <p:cTn id="122" fill="hold" nodeType="afterGroup">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4">
                                            <p:txEl>
                                              <p:pRg st="9" end="9"/>
                                            </p:txEl>
                                          </p:spTgt>
                                        </p:tgtEl>
                                        <p:attrNameLst>
                                          <p:attrName>style.visibility</p:attrName>
                                        </p:attrNameLst>
                                      </p:cBhvr>
                                      <p:to>
                                        <p:strVal val="visible"/>
                                      </p:to>
                                    </p:set>
                                    <p:animEffect transition="in" filter="fade">
                                      <p:cBhvr>
                                        <p:cTn id="125"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bldLvl="5"/>
      <p:bldP spid="5" grpId="0" animBg="1"/>
      <p:bldP spid="6" grpId="0" animBg="1"/>
    </p:bldLst>
  </p:timing>
</p:sld>
</file>

<file path=ppt/slides/slide3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sz="5400" b="1" u="sng">
                <a:latin typeface="Times New Roman" panose="02020603050405020304" pitchFamily="18" charset="0"/>
                <a:cs typeface="Times New Roman" panose="02020603050405020304" pitchFamily="18" charset="0"/>
              </a:rPr>
              <a:t>Oracle SQL </a:t>
            </a:r>
            <a:r>
              <a:rPr lang="en-US" sz="4800" b="1" u="sng">
                <a:latin typeface="Times New Roman" panose="02020603050405020304" pitchFamily="18" charset="0"/>
                <a:cs typeface="Times New Roman" panose="02020603050405020304" pitchFamily="18" charset="0"/>
              </a:rPr>
              <a:t>Configuration </a:t>
            </a:r>
            <a:endParaRPr lang="en-US" sz="5333"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600" y="1295399"/>
            <a:ext cx="10972800" cy="5392783"/>
          </a:xfrm>
        </p:spPr>
        <p:txBody>
          <a:bodyPr>
            <a:normAutofit/>
          </a:bodyPr>
          <a:lstStyle>
            <a:defPPr/>
          </a:lstStyle>
          <a:p>
            <a:r>
              <a:rPr lang="en-US" sz="1800">
                <a:latin typeface="Times New Roman" panose="02020603050405020304" pitchFamily="18" charset="0"/>
                <a:cs typeface="Times New Roman" panose="02020603050405020304" pitchFamily="18" charset="0"/>
              </a:rPr>
              <a:t>Install Oracle in your system.</a:t>
            </a:r>
          </a:p>
          <a:p>
            <a:r>
              <a:rPr lang="en-US" sz="1800">
                <a:latin typeface="Times New Roman" panose="02020603050405020304" pitchFamily="18" charset="0"/>
                <a:cs typeface="Times New Roman" panose="02020603050405020304" pitchFamily="18" charset="0"/>
              </a:rPr>
              <a:t>You have to create your own database and user to config Oracle with Django. </a:t>
            </a:r>
          </a:p>
          <a:p>
            <a:r>
              <a:rPr lang="en-US" sz="1800">
                <a:latin typeface="Times New Roman" panose="02020603050405020304" pitchFamily="18" charset="0"/>
                <a:cs typeface="Times New Roman" panose="02020603050405020304" pitchFamily="18" charset="0"/>
              </a:rPr>
              <a:t>Open settings.py</a:t>
            </a:r>
          </a:p>
          <a:p>
            <a:pPr marL="0" indent="0" defTabSz="457200">
              <a:buNone/>
            </a:pPr>
            <a:r>
              <a:rPr lang="en-US" sz="1800">
                <a:latin typeface="Times New Roman" panose="02020603050405020304" pitchFamily="18" charset="0"/>
                <a:cs typeface="Times New Roman" panose="02020603050405020304" pitchFamily="18" charset="0"/>
              </a:rPr>
              <a:t>DATABASE = {</a:t>
            </a:r>
          </a:p>
          <a:p>
            <a:pPr marL="0" indent="0" defTabSz="457200">
              <a:buNone/>
            </a:pPr>
            <a:r>
              <a:rPr lang="en-US" sz="1800">
                <a:latin typeface="Times New Roman" panose="02020603050405020304" pitchFamily="18" charset="0"/>
                <a:cs typeface="Times New Roman" panose="02020603050405020304" pitchFamily="18" charset="0"/>
              </a:rPr>
              <a:t>	‘default’:{</a:t>
            </a:r>
          </a:p>
          <a:p>
            <a:pPr marL="0" indent="0" defTabSz="457200">
              <a:buNone/>
            </a:pPr>
            <a:r>
              <a:rPr lang="en-US" sz="1800">
                <a:latin typeface="Times New Roman" panose="02020603050405020304" pitchFamily="18" charset="0"/>
                <a:cs typeface="Times New Roman" panose="02020603050405020304" pitchFamily="18" charset="0"/>
              </a:rPr>
              <a:t>		‘ENGINE’: ‘django.db.backends.oracle’,</a:t>
            </a:r>
          </a:p>
          <a:p>
            <a:pPr marL="0" indent="0" defTabSz="457200">
              <a:buNone/>
            </a:pPr>
            <a:r>
              <a:rPr lang="en-US" sz="1800">
                <a:latin typeface="Times New Roman" panose="02020603050405020304" pitchFamily="18" charset="0"/>
                <a:cs typeface="Times New Roman" panose="02020603050405020304" pitchFamily="18" charset="0"/>
              </a:rPr>
              <a:t>		‘NAME’:  ‘database_name’</a:t>
            </a:r>
          </a:p>
          <a:p>
            <a:pPr marL="0" indent="0" defTabSz="457200">
              <a:buNone/>
            </a:pPr>
            <a:r>
              <a:rPr lang="en-US" sz="1800">
                <a:latin typeface="Times New Roman" panose="02020603050405020304" pitchFamily="18" charset="0"/>
                <a:cs typeface="Times New Roman" panose="02020603050405020304" pitchFamily="18" charset="0"/>
              </a:rPr>
              <a:t>		‘USER’:  ‘user_name’,</a:t>
            </a:r>
          </a:p>
          <a:p>
            <a:pPr marL="0" indent="0" defTabSz="457200">
              <a:buNone/>
            </a:pPr>
            <a:r>
              <a:rPr lang="en-US" sz="1800">
                <a:latin typeface="Times New Roman" panose="02020603050405020304" pitchFamily="18" charset="0"/>
                <a:cs typeface="Times New Roman" panose="02020603050405020304" pitchFamily="18" charset="0"/>
              </a:rPr>
              <a:t>		‘PASSWORD’: ‘password’,</a:t>
            </a:r>
          </a:p>
          <a:p>
            <a:pPr marL="0" indent="0" defTabSz="457200">
              <a:buNone/>
            </a:pPr>
            <a:r>
              <a:rPr lang="en-US" sz="1800">
                <a:latin typeface="Times New Roman" panose="02020603050405020304" pitchFamily="18" charset="0"/>
                <a:cs typeface="Times New Roman" panose="02020603050405020304" pitchFamily="18" charset="0"/>
              </a:rPr>
              <a:t>		‘HOST’: ‘localhost’,</a:t>
            </a:r>
          </a:p>
          <a:p>
            <a:pPr marL="0" indent="0" defTabSz="457200">
              <a:buNone/>
            </a:pPr>
            <a:r>
              <a:rPr lang="en-US" sz="1800">
                <a:latin typeface="Times New Roman" panose="02020603050405020304" pitchFamily="18" charset="0"/>
                <a:cs typeface="Times New Roman" panose="02020603050405020304" pitchFamily="18" charset="0"/>
              </a:rPr>
              <a:t>		‘PORT’: port_number</a:t>
            </a:r>
          </a:p>
          <a:p>
            <a:pPr marL="0" indent="0" defTabSz="457200">
              <a:buNone/>
            </a:pPr>
            <a:r>
              <a:rPr lang="en-US" sz="1800">
                <a:latin typeface="Times New Roman" panose="02020603050405020304" pitchFamily="18" charset="0"/>
                <a:cs typeface="Times New Roman" panose="02020603050405020304" pitchFamily="18" charset="0"/>
              </a:rPr>
              <a:t>	}</a:t>
            </a:r>
          </a:p>
          <a:p>
            <a:pPr marL="0" indent="0" defTabSz="457200">
              <a:buNone/>
            </a:pPr>
            <a:r>
              <a:rPr lang="en-US" sz="18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1549319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pPr algn="ctr"/>
            <a:r>
              <a:rPr lang="en-US" sz="5400" b="1" u="sng">
                <a:latin typeface="Times New Roman" panose="02020603050405020304" pitchFamily="18" charset="0"/>
                <a:cs typeface="Times New Roman" panose="02020603050405020304" pitchFamily="18" charset="0"/>
              </a:rPr>
              <a:t>Postgres </a:t>
            </a:r>
            <a:r>
              <a:rPr lang="en-US" sz="4800" b="1" u="sng">
                <a:latin typeface="Times New Roman" panose="02020603050405020304" pitchFamily="18" charset="0"/>
                <a:cs typeface="Times New Roman" panose="02020603050405020304" pitchFamily="18" charset="0"/>
              </a:rPr>
              <a:t>Configuration </a:t>
            </a:r>
            <a:endParaRPr lang="en-US" sz="5333" b="1" u="sng">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F618A35-B0DE-4C8A-8367-917ACE64CD39}"/>
              </a:ext>
            </a:extLst>
          </p:cNvPr>
          <p:cNvSpPr>
            <a:spLocks noGrp="1"/>
          </p:cNvSpPr>
          <p:nvPr>
            <p:ph idx="1"/>
          </p:nvPr>
        </p:nvSpPr>
        <p:spPr>
          <a:xfrm>
            <a:off x="609600" y="1295399"/>
            <a:ext cx="10972800" cy="5392783"/>
          </a:xfrm>
        </p:spPr>
        <p:txBody>
          <a:bodyPr>
            <a:normAutofit/>
          </a:bodyPr>
          <a:lstStyle>
            <a:defPPr/>
          </a:lstStyle>
          <a:p>
            <a:r>
              <a:rPr lang="en-US" sz="1800">
                <a:latin typeface="Times New Roman" panose="02020603050405020304" pitchFamily="18" charset="0"/>
                <a:cs typeface="Times New Roman" panose="02020603050405020304" pitchFamily="18" charset="0"/>
              </a:rPr>
              <a:t>Install Postgres in your system.</a:t>
            </a:r>
          </a:p>
          <a:p>
            <a:r>
              <a:rPr lang="en-US" sz="1800">
                <a:latin typeface="Times New Roman" panose="02020603050405020304" pitchFamily="18" charset="0"/>
                <a:cs typeface="Times New Roman" panose="02020603050405020304" pitchFamily="18" charset="0"/>
              </a:rPr>
              <a:t>You have to create your own database and user to config Postgres with Django. </a:t>
            </a:r>
          </a:p>
          <a:p>
            <a:r>
              <a:rPr lang="en-US" sz="1800">
                <a:latin typeface="Times New Roman" panose="02020603050405020304" pitchFamily="18" charset="0"/>
                <a:cs typeface="Times New Roman" panose="02020603050405020304" pitchFamily="18" charset="0"/>
              </a:rPr>
              <a:t>Open settings.py</a:t>
            </a:r>
          </a:p>
          <a:p>
            <a:pPr marL="0" indent="0" defTabSz="457200">
              <a:buNone/>
            </a:pPr>
            <a:r>
              <a:rPr lang="en-US" sz="1800">
                <a:latin typeface="Times New Roman" panose="02020603050405020304" pitchFamily="18" charset="0"/>
                <a:cs typeface="Times New Roman" panose="02020603050405020304" pitchFamily="18" charset="0"/>
              </a:rPr>
              <a:t>DATABASE = {</a:t>
            </a:r>
          </a:p>
          <a:p>
            <a:pPr marL="0" indent="0" defTabSz="457200">
              <a:buNone/>
            </a:pPr>
            <a:r>
              <a:rPr lang="en-US" sz="1800">
                <a:latin typeface="Times New Roman" panose="02020603050405020304" pitchFamily="18" charset="0"/>
                <a:cs typeface="Times New Roman" panose="02020603050405020304" pitchFamily="18" charset="0"/>
              </a:rPr>
              <a:t>	‘default’:{</a:t>
            </a:r>
          </a:p>
          <a:p>
            <a:pPr marL="0" indent="0" defTabSz="457200">
              <a:buNone/>
            </a:pPr>
            <a:r>
              <a:rPr lang="en-US" sz="1800">
                <a:latin typeface="Times New Roman" panose="02020603050405020304" pitchFamily="18" charset="0"/>
                <a:cs typeface="Times New Roman" panose="02020603050405020304" pitchFamily="18" charset="0"/>
              </a:rPr>
              <a:t>		‘ENGINE’: ‘django.db.backends.postgres’,</a:t>
            </a:r>
          </a:p>
          <a:p>
            <a:pPr marL="0" indent="0" defTabSz="457200">
              <a:buNone/>
            </a:pPr>
            <a:r>
              <a:rPr lang="en-US" sz="1800">
                <a:latin typeface="Times New Roman" panose="02020603050405020304" pitchFamily="18" charset="0"/>
                <a:cs typeface="Times New Roman" panose="02020603050405020304" pitchFamily="18" charset="0"/>
              </a:rPr>
              <a:t>		‘NAME’:  ‘database_name’</a:t>
            </a:r>
          </a:p>
          <a:p>
            <a:pPr marL="0" indent="0" defTabSz="457200">
              <a:buNone/>
            </a:pPr>
            <a:r>
              <a:rPr lang="en-US" sz="1800">
                <a:latin typeface="Times New Roman" panose="02020603050405020304" pitchFamily="18" charset="0"/>
                <a:cs typeface="Times New Roman" panose="02020603050405020304" pitchFamily="18" charset="0"/>
              </a:rPr>
              <a:t>		‘USER’:  ‘user_name’,</a:t>
            </a:r>
          </a:p>
          <a:p>
            <a:pPr marL="0" indent="0" defTabSz="457200">
              <a:buNone/>
            </a:pPr>
            <a:r>
              <a:rPr lang="en-US" sz="1800">
                <a:latin typeface="Times New Roman" panose="02020603050405020304" pitchFamily="18" charset="0"/>
                <a:cs typeface="Times New Roman" panose="02020603050405020304" pitchFamily="18" charset="0"/>
              </a:rPr>
              <a:t>		‘PASSWORD’: ‘password’,</a:t>
            </a:r>
          </a:p>
          <a:p>
            <a:pPr marL="0" indent="0" defTabSz="457200">
              <a:buNone/>
            </a:pPr>
            <a:r>
              <a:rPr lang="en-US" sz="1800">
                <a:latin typeface="Times New Roman" panose="02020603050405020304" pitchFamily="18" charset="0"/>
                <a:cs typeface="Times New Roman" panose="02020603050405020304" pitchFamily="18" charset="0"/>
              </a:rPr>
              <a:t>		‘HOST’: ‘localhost’,</a:t>
            </a:r>
          </a:p>
          <a:p>
            <a:pPr marL="0" indent="0" defTabSz="457200">
              <a:buNone/>
            </a:pPr>
            <a:r>
              <a:rPr lang="en-US" sz="1800">
                <a:latin typeface="Times New Roman" panose="02020603050405020304" pitchFamily="18" charset="0"/>
                <a:cs typeface="Times New Roman" panose="02020603050405020304" pitchFamily="18" charset="0"/>
              </a:rPr>
              <a:t>		‘PORT’: port_number</a:t>
            </a:r>
          </a:p>
          <a:p>
            <a:pPr marL="0" indent="0" defTabSz="457200">
              <a:buNone/>
            </a:pPr>
            <a:r>
              <a:rPr lang="en-US" sz="1800">
                <a:latin typeface="Times New Roman" panose="02020603050405020304" pitchFamily="18" charset="0"/>
                <a:cs typeface="Times New Roman" panose="02020603050405020304" pitchFamily="18" charset="0"/>
              </a:rPr>
              <a:t>	}</a:t>
            </a:r>
          </a:p>
          <a:p>
            <a:pPr marL="0" indent="0" defTabSz="457200">
              <a:buNone/>
            </a:pPr>
            <a:r>
              <a:rPr lang="en-US" sz="180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474877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Pagination</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Using pagination we can split data to several pages, with Previous/Next links.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Django provides a few classes that help you manage paginated data:-</a:t>
            </a:r>
          </a:p>
          <a:p>
            <a:r>
              <a:rPr lang="en-US" sz="2000">
                <a:latin typeface="Times New Roman" panose="02020603050405020304" pitchFamily="18" charset="0"/>
                <a:cs typeface="Times New Roman" panose="02020603050405020304" pitchFamily="18" charset="0"/>
              </a:rPr>
              <a:t>Paginator Class</a:t>
            </a:r>
          </a:p>
          <a:p>
            <a:r>
              <a:rPr lang="en-US" sz="2000">
                <a:latin typeface="Times New Roman" panose="02020603050405020304" pitchFamily="18" charset="0"/>
                <a:cs typeface="Times New Roman" panose="02020603050405020304" pitchFamily="18" charset="0"/>
              </a:rPr>
              <a:t>Page Class</a:t>
            </a:r>
          </a:p>
        </p:txBody>
      </p:sp>
      <p:pic>
        <p:nvPicPr>
          <p:cNvPr id="5" name="Picture 4">
            <a:extLst>
              <a:ext uri="{FF2B5EF4-FFF2-40B4-BE49-F238E27FC236}">
                <a16:creationId xmlns:a16="http://schemas.microsoft.com/office/drawing/2014/main" id="{713ADDE4-61B3-428B-A8B6-BC832BF8B374}"/>
              </a:ext>
            </a:extLst>
          </p:cNvPr>
          <p:cNvPicPr>
            <a:picLocks noChangeAspect="1"/>
          </p:cNvPicPr>
          <p:nvPr/>
        </p:nvPicPr>
        <p:blipFill>
          <a:blip r:embed="rId2">
            <a:extLst>
              <a:ext uri="{28A0092B-C50C-407E-A947-70E740481C1C}">
                <a14:useLocalDpi xmlns:a14="http://schemas.microsoft.com/office/drawing/2010/main" val="0"/>
              </a:ext>
            </a:extLst>
          </a:blip>
          <a:srcRect l="17543" t="27257" r="18343" b="24286"/>
          <a:stretch>
            <a:fillRect/>
          </a:stretch>
        </p:blipFill>
        <p:spPr>
          <a:xfrm>
            <a:off x="4053840" y="1820090"/>
            <a:ext cx="4084319" cy="771725"/>
          </a:xfrm>
          <a:prstGeom prst="rect">
            <a:avLst/>
          </a:prstGeom>
        </p:spPr>
      </p:pic>
    </p:spTree>
    <p:extLst>
      <p:ext uri="{BB962C8B-B14F-4D97-AF65-F5344CB8AC3E}">
        <p14:creationId xmlns:p14="http://schemas.microsoft.com/office/powerpoint/2010/main" val="2358745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Paginator Class</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class Paginator(object_list, per_page, orphans=0, allow_empty_first_page=True)</a:t>
            </a:r>
          </a:p>
          <a:p>
            <a:pPr marL="0" indent="0">
              <a:buNone/>
            </a:pPr>
            <a:r>
              <a:rPr lang="en-US" sz="2000">
                <a:latin typeface="Times New Roman" panose="02020603050405020304" pitchFamily="18" charset="0"/>
                <a:cs typeface="Times New Roman" panose="02020603050405020304" pitchFamily="18" charset="0"/>
              </a:rPr>
              <a:t>Where,</a:t>
            </a:r>
          </a:p>
          <a:p>
            <a:pPr marL="0" indent="0">
              <a:buNone/>
            </a:pPr>
            <a:r>
              <a:rPr lang="en-US" sz="2000" err="1">
                <a:latin typeface="Times New Roman" panose="02020603050405020304" pitchFamily="18" charset="0"/>
                <a:cs typeface="Times New Roman" panose="02020603050405020304" pitchFamily="18" charset="0"/>
              </a:rPr>
              <a:t>object_list – It takes tuple, list, QuerySet or other sliceable object with a count() or __len__() method. It is required.  </a:t>
            </a:r>
          </a:p>
          <a:p>
            <a:pPr marL="0" indent="0">
              <a:buNone/>
            </a:pPr>
            <a:r>
              <a:rPr lang="en-US" sz="2000" err="1">
                <a:latin typeface="Times New Roman" panose="02020603050405020304" pitchFamily="18" charset="0"/>
                <a:cs typeface="Times New Roman" panose="02020603050405020304" pitchFamily="18" charset="0"/>
              </a:rPr>
              <a:t>per_page – The maximum number of items to include on a page, not including orphans. It is required.</a:t>
            </a:r>
          </a:p>
          <a:p>
            <a:pPr marL="0" indent="0">
              <a:buNone/>
            </a:pPr>
            <a:r>
              <a:rPr lang="en-US" sz="2000">
                <a:latin typeface="Times New Roman" panose="02020603050405020304" pitchFamily="18" charset="0"/>
                <a:cs typeface="Times New Roman" panose="02020603050405020304" pitchFamily="18" charset="0"/>
              </a:rPr>
              <a:t>orphans –  Use this when you don’t want to have a last page with very few items. If the last page would normally have a number of items less than or equal to orphans, then those items will be added to the previous page (which becomes the last page) instead of leaving the items on a page by themselves. orphans defaults to zero, which means pages are never combined and the last page may have one item. It is optional.</a:t>
            </a:r>
          </a:p>
          <a:p>
            <a:pPr marL="0" indent="0">
              <a:buNone/>
            </a:pPr>
            <a:r>
              <a:rPr lang="en-US" sz="2000" err="1">
                <a:latin typeface="Times New Roman" panose="02020603050405020304" pitchFamily="18" charset="0"/>
                <a:cs typeface="Times New Roman" panose="02020603050405020304" pitchFamily="18" charset="0"/>
              </a:rPr>
              <a:t>allow_empty_first_page - Whether or not the first page is allowed to be empty. If False and object_list is empty, then an EmptyPage error will be raised. It is optional.</a:t>
            </a:r>
          </a:p>
        </p:txBody>
      </p:sp>
    </p:spTree>
    <p:extLst>
      <p:ext uri="{BB962C8B-B14F-4D97-AF65-F5344CB8AC3E}">
        <p14:creationId xmlns:p14="http://schemas.microsoft.com/office/powerpoint/2010/main" val="25389261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Pagination Class Attributes</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r>
              <a:rPr lang="en-US" sz="2000">
                <a:latin typeface="Times New Roman" panose="02020603050405020304" pitchFamily="18" charset="0"/>
                <a:cs typeface="Times New Roman" panose="02020603050405020304" pitchFamily="18" charset="0"/>
              </a:rPr>
              <a:t>count - The total number of objects, across all pages.</a:t>
            </a:r>
          </a:p>
          <a:p>
            <a:r>
              <a:rPr lang="en-US" sz="2000" err="1">
                <a:latin typeface="Times New Roman" panose="02020603050405020304" pitchFamily="18" charset="0"/>
                <a:cs typeface="Times New Roman" panose="02020603050405020304" pitchFamily="18" charset="0"/>
              </a:rPr>
              <a:t>num_pages - The total number of pages.</a:t>
            </a:r>
          </a:p>
          <a:p>
            <a:r>
              <a:rPr lang="en-US" sz="2000" err="1">
                <a:latin typeface="Times New Roman" panose="02020603050405020304" pitchFamily="18" charset="0"/>
                <a:cs typeface="Times New Roman" panose="02020603050405020304" pitchFamily="18" charset="0"/>
              </a:rPr>
              <a:t>page_range - A 1-based range iterator of page numbers, e.g. yielding [1, 2, 3, 4].</a:t>
            </a:r>
          </a:p>
          <a:p>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34421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5588-14EC-40C6-9D53-4993E7CC4B2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72CDFC1-CA8D-400B-9DC6-EE29E9C54B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915330802"/>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Pagination Class Methods</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r>
              <a:rPr lang="en-US" sz="2000" err="1">
                <a:latin typeface="Times New Roman" panose="02020603050405020304" pitchFamily="18" charset="0"/>
                <a:cs typeface="Times New Roman" panose="02020603050405020304" pitchFamily="18" charset="0"/>
              </a:rPr>
              <a:t>get_page(number) – This method returns a Page object with the given 1-based index, while also handling out of range and invalid page numbers. </a:t>
            </a:r>
            <a:br>
              <a:rPr lang="en-US" sz="2000" err="1">
                <a:latin typeface="Times New Roman" panose="02020603050405020304" pitchFamily="18" charset="0"/>
                <a:cs typeface="Times New Roman" panose="02020603050405020304" pitchFamily="18" charset="0"/>
              </a:rPr>
            </a:br>
            <a:r>
              <a:rPr lang="en-US" sz="2000" err="1">
                <a:latin typeface="Times New Roman" panose="02020603050405020304" pitchFamily="18" charset="0"/>
                <a:cs typeface="Times New Roman" panose="02020603050405020304" pitchFamily="18" charset="0"/>
              </a:rPr>
              <a:t>If the page isn’t a number, it returns the first page. </a:t>
            </a:r>
            <a:br>
              <a:rPr lang="en-US" sz="2000" err="1">
                <a:latin typeface="Times New Roman" panose="02020603050405020304" pitchFamily="18" charset="0"/>
                <a:cs typeface="Times New Roman" panose="02020603050405020304" pitchFamily="18" charset="0"/>
              </a:rPr>
            </a:br>
            <a:r>
              <a:rPr lang="en-US" sz="2000" err="1">
                <a:latin typeface="Times New Roman" panose="02020603050405020304" pitchFamily="18" charset="0"/>
                <a:cs typeface="Times New Roman" panose="02020603050405020304" pitchFamily="18" charset="0"/>
              </a:rPr>
              <a:t>If the page number is negative or greater than the number of pages, it returns the last page. </a:t>
            </a:r>
            <a:br>
              <a:rPr lang="en-US" sz="2000" err="1">
                <a:latin typeface="Times New Roman" panose="02020603050405020304" pitchFamily="18" charset="0"/>
                <a:cs typeface="Times New Roman" panose="02020603050405020304" pitchFamily="18" charset="0"/>
              </a:rPr>
            </a:br>
            <a:r>
              <a:rPr lang="en-US" sz="2000" err="1">
                <a:latin typeface="Times New Roman" panose="02020603050405020304" pitchFamily="18" charset="0"/>
                <a:cs typeface="Times New Roman" panose="02020603050405020304" pitchFamily="18" charset="0"/>
              </a:rPr>
              <a:t>Raises an EmptyPage exception only if you specify Paginator(..., allow_empty_first_page=False) and the object_list is empty.</a:t>
            </a:r>
          </a:p>
          <a:p>
            <a:pPr marL="0" indent="0">
              <a:buNone/>
            </a:pP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page(number) – This method returns a Page object with the given 1-based index. </a:t>
            </a:r>
            <a:br>
              <a:rPr lang="en-US" sz="2000">
                <a:latin typeface="Times New Roman" panose="02020603050405020304" pitchFamily="18" charset="0"/>
                <a:cs typeface="Times New Roman" panose="02020603050405020304" pitchFamily="18" charset="0"/>
              </a:rPr>
            </a:br>
            <a:r>
              <a:rPr lang="en-US" sz="2000">
                <a:latin typeface="Times New Roman" panose="02020603050405020304" pitchFamily="18" charset="0"/>
                <a:cs typeface="Times New Roman" panose="02020603050405020304" pitchFamily="18" charset="0"/>
              </a:rPr>
              <a:t>Raises InvalidPage if the given page number doesn’t exist.</a:t>
            </a:r>
          </a:p>
        </p:txBody>
      </p:sp>
    </p:spTree>
    <p:extLst>
      <p:ext uri="{BB962C8B-B14F-4D97-AF65-F5344CB8AC3E}">
        <p14:creationId xmlns:p14="http://schemas.microsoft.com/office/powerpoint/2010/main" val="21863875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Page Class</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class Page(object_list, number, paginator)</a:t>
            </a:r>
          </a:p>
          <a:p>
            <a:pPr marL="0" indent="0">
              <a:buNone/>
            </a:pPr>
            <a:r>
              <a:rPr lang="en-US" sz="2000">
                <a:latin typeface="Times New Roman" panose="02020603050405020304" pitchFamily="18" charset="0"/>
                <a:cs typeface="Times New Roman" panose="02020603050405020304" pitchFamily="18" charset="0"/>
              </a:rPr>
              <a:t>A page acts like a sequence of Page.object_list when using len() or iterating it directly.</a:t>
            </a:r>
          </a:p>
        </p:txBody>
      </p:sp>
    </p:spTree>
    <p:extLst>
      <p:ext uri="{BB962C8B-B14F-4D97-AF65-F5344CB8AC3E}">
        <p14:creationId xmlns:p14="http://schemas.microsoft.com/office/powerpoint/2010/main" val="5851001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Page Class Attributes</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r>
              <a:rPr lang="en-US" sz="2000" err="1">
                <a:latin typeface="Times New Roman" panose="02020603050405020304" pitchFamily="18" charset="0"/>
                <a:cs typeface="Times New Roman" panose="02020603050405020304" pitchFamily="18" charset="0"/>
              </a:rPr>
              <a:t>object_list - The list of objects on this page.</a:t>
            </a:r>
          </a:p>
          <a:p>
            <a:r>
              <a:rPr lang="en-US" sz="2000">
                <a:latin typeface="Times New Roman" panose="02020603050405020304" pitchFamily="18" charset="0"/>
                <a:cs typeface="Times New Roman" panose="02020603050405020304" pitchFamily="18" charset="0"/>
              </a:rPr>
              <a:t>number - The 1-based page number for this page.</a:t>
            </a:r>
          </a:p>
          <a:p>
            <a:r>
              <a:rPr lang="en-US" sz="2000">
                <a:latin typeface="Times New Roman" panose="02020603050405020304" pitchFamily="18" charset="0"/>
                <a:cs typeface="Times New Roman" panose="02020603050405020304" pitchFamily="18" charset="0"/>
              </a:rPr>
              <a:t>paginator - The associated Paginator object.</a:t>
            </a:r>
          </a:p>
        </p:txBody>
      </p:sp>
    </p:spTree>
    <p:extLst>
      <p:ext uri="{BB962C8B-B14F-4D97-AF65-F5344CB8AC3E}">
        <p14:creationId xmlns:p14="http://schemas.microsoft.com/office/powerpoint/2010/main" val="37021974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Page Class Methods</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r>
              <a:rPr lang="en-US" sz="2000" err="1">
                <a:latin typeface="Times New Roman" panose="02020603050405020304" pitchFamily="18" charset="0"/>
                <a:cs typeface="Times New Roman" panose="02020603050405020304" pitchFamily="18" charset="0"/>
              </a:rPr>
              <a:t>has_next() - It returns True if there’s a next page.</a:t>
            </a:r>
          </a:p>
          <a:p>
            <a:r>
              <a:rPr lang="en-US" sz="2000" err="1">
                <a:latin typeface="Times New Roman" panose="02020603050405020304" pitchFamily="18" charset="0"/>
                <a:cs typeface="Times New Roman" panose="02020603050405020304" pitchFamily="18" charset="0"/>
              </a:rPr>
              <a:t>has_previous() - It returns True if there’s a previous page.</a:t>
            </a:r>
          </a:p>
          <a:p>
            <a:r>
              <a:rPr lang="en-US" sz="2000" err="1">
                <a:latin typeface="Times New Roman" panose="02020603050405020304" pitchFamily="18" charset="0"/>
                <a:cs typeface="Times New Roman" panose="02020603050405020304" pitchFamily="18" charset="0"/>
              </a:rPr>
              <a:t>has_other_pages() - It returns True if there’s a next or previous page.</a:t>
            </a:r>
          </a:p>
          <a:p>
            <a:r>
              <a:rPr lang="en-US" sz="2000" err="1">
                <a:latin typeface="Times New Roman" panose="02020603050405020304" pitchFamily="18" charset="0"/>
                <a:cs typeface="Times New Roman" panose="02020603050405020304" pitchFamily="18" charset="0"/>
              </a:rPr>
              <a:t>next_page_number() - It returns the next page number. Raises InvalidPage if next page doesn’t exist.</a:t>
            </a:r>
          </a:p>
          <a:p>
            <a:r>
              <a:rPr lang="en-US" sz="2000" err="1">
                <a:latin typeface="Times New Roman" panose="02020603050405020304" pitchFamily="18" charset="0"/>
                <a:cs typeface="Times New Roman" panose="02020603050405020304" pitchFamily="18" charset="0"/>
              </a:rPr>
              <a:t>previous_page_number() - It returns the previous page number. Raises InvalidPage if previous page doesn’t exist.</a:t>
            </a:r>
          </a:p>
          <a:p>
            <a:r>
              <a:rPr lang="en-US" sz="2000" err="1">
                <a:latin typeface="Times New Roman" panose="02020603050405020304" pitchFamily="18" charset="0"/>
                <a:cs typeface="Times New Roman" panose="02020603050405020304" pitchFamily="18" charset="0"/>
              </a:rPr>
              <a:t>start_index() - It returns the 1-based index of the first object on the page, relative to all of the objects in the paginator’s list. For example, when paginating a list of 5 objects with 2 objects per page, the second page’s start_index() would return 3.</a:t>
            </a:r>
          </a:p>
          <a:p>
            <a:r>
              <a:rPr lang="en-US" sz="2000" err="1">
                <a:latin typeface="Times New Roman" panose="02020603050405020304" pitchFamily="18" charset="0"/>
                <a:cs typeface="Times New Roman" panose="02020603050405020304" pitchFamily="18" charset="0"/>
              </a:rPr>
              <a:t>end_index() - It returns the 1-based index of the last object on the page, relative to all of the objects in the paginator’s list. For example, when paginating a list of 5 objects with 2 objects per page, the second page’s end_index() would return 4.</a:t>
            </a:r>
          </a:p>
        </p:txBody>
      </p:sp>
    </p:spTree>
    <p:extLst>
      <p:ext uri="{BB962C8B-B14F-4D97-AF65-F5344CB8AC3E}">
        <p14:creationId xmlns:p14="http://schemas.microsoft.com/office/powerpoint/2010/main" val="34709912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Using Pagination</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r>
              <a:rPr lang="en-US" sz="2000">
                <a:latin typeface="Times New Roman" panose="02020603050405020304" pitchFamily="18" charset="0"/>
                <a:cs typeface="Times New Roman" panose="02020603050405020304" pitchFamily="18" charset="0"/>
              </a:rPr>
              <a:t>Pagination with Function Based View</a:t>
            </a:r>
          </a:p>
          <a:p>
            <a:r>
              <a:rPr lang="en-US" sz="2000">
                <a:latin typeface="Times New Roman" panose="02020603050405020304" pitchFamily="18" charset="0"/>
                <a:cs typeface="Times New Roman" panose="02020603050405020304" pitchFamily="18" charset="0"/>
              </a:rPr>
              <a:t>Pagination with Class Based View</a:t>
            </a:r>
          </a:p>
        </p:txBody>
      </p:sp>
      <p:pic>
        <p:nvPicPr>
          <p:cNvPr id="5" name="Picture 4">
            <a:extLst>
              <a:ext uri="{FF2B5EF4-FFF2-40B4-BE49-F238E27FC236}">
                <a16:creationId xmlns:a16="http://schemas.microsoft.com/office/drawing/2014/main" id="{713ADDE4-61B3-428B-A8B6-BC832BF8B374}"/>
              </a:ext>
            </a:extLst>
          </p:cNvPr>
          <p:cNvPicPr>
            <a:picLocks noChangeAspect="1"/>
          </p:cNvPicPr>
          <p:nvPr/>
        </p:nvPicPr>
        <p:blipFill>
          <a:blip r:embed="rId2">
            <a:extLst>
              <a:ext uri="{28A0092B-C50C-407E-A947-70E740481C1C}">
                <a14:useLocalDpi xmlns:a14="http://schemas.microsoft.com/office/drawing/2010/main" val="0"/>
              </a:ext>
            </a:extLst>
          </a:blip>
          <a:srcRect l="17543" t="27257" r="18343" b="24286"/>
          <a:stretch>
            <a:fillRect/>
          </a:stretch>
        </p:blipFill>
        <p:spPr>
          <a:xfrm>
            <a:off x="3927566" y="2196837"/>
            <a:ext cx="4084319" cy="771725"/>
          </a:xfrm>
          <a:prstGeom prst="rect">
            <a:avLst/>
          </a:prstGeom>
        </p:spPr>
      </p:pic>
    </p:spTree>
    <p:extLst>
      <p:ext uri="{BB962C8B-B14F-4D97-AF65-F5344CB8AC3E}">
        <p14:creationId xmlns:p14="http://schemas.microsoft.com/office/powerpoint/2010/main" val="30823611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Filters</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When we need to modify variable before displaying we can use filters.  Pipe ‘</a:t>
            </a:r>
            <a:r>
              <a:rPr lang="en-US" sz="2000" b="1">
                <a:latin typeface="Times New Roman" panose="02020603050405020304" pitchFamily="18" charset="0"/>
                <a:cs typeface="Times New Roman" panose="02020603050405020304" pitchFamily="18" charset="0"/>
              </a:rPr>
              <a:t>|</a:t>
            </a:r>
            <a:r>
              <a:rPr lang="en-US" sz="2000">
                <a:latin typeface="Times New Roman" panose="02020603050405020304" pitchFamily="18" charset="0"/>
                <a:cs typeface="Times New Roman" panose="02020603050405020304" pitchFamily="18" charset="0"/>
              </a:rPr>
              <a:t>’ is used to apply filter.</a:t>
            </a:r>
          </a:p>
          <a:p>
            <a:pPr marL="0" indent="0">
              <a:buNone/>
            </a:pPr>
            <a:r>
              <a:rPr lang="en-US" sz="2000">
                <a:latin typeface="Times New Roman" panose="02020603050405020304" pitchFamily="18" charset="0"/>
                <a:cs typeface="Times New Roman" panose="02020603050405020304" pitchFamily="18" charset="0"/>
              </a:rPr>
              <a:t>Syntax:- {{variable </a:t>
            </a:r>
            <a:r>
              <a:rPr lang="en-US" sz="2000" b="1">
                <a:latin typeface="Times New Roman" panose="02020603050405020304" pitchFamily="18" charset="0"/>
                <a:cs typeface="Times New Roman" panose="02020603050405020304" pitchFamily="18" charset="0"/>
              </a:rPr>
              <a:t>|</a:t>
            </a:r>
            <a:r>
              <a:rPr lang="en-US" sz="2000">
                <a:latin typeface="Times New Roman" panose="02020603050405020304" pitchFamily="18" charset="0"/>
                <a:cs typeface="Times New Roman" panose="02020603050405020304" pitchFamily="18" charset="0"/>
              </a:rPr>
              <a:t> filter}}</a:t>
            </a:r>
          </a:p>
          <a:p>
            <a:pPr marL="0" indent="0">
              <a:buNone/>
            </a:pPr>
            <a:r>
              <a:rPr lang="en-US" sz="2000">
                <a:latin typeface="Times New Roman" panose="02020603050405020304" pitchFamily="18" charset="0"/>
                <a:cs typeface="Times New Roman" panose="02020603050405020304" pitchFamily="18" charset="0"/>
              </a:rPr>
              <a:t>Example:- {{name</a:t>
            </a:r>
            <a:r>
              <a:rPr lang="en-US" sz="2000" b="1" err="1">
                <a:latin typeface="Times New Roman" panose="02020603050405020304" pitchFamily="18" charset="0"/>
                <a:cs typeface="Times New Roman" panose="02020603050405020304" pitchFamily="18" charset="0"/>
              </a:rPr>
              <a:t>|</a:t>
            </a:r>
            <a:r>
              <a:rPr lang="en-US" sz="2000" err="1">
                <a:latin typeface="Times New Roman" panose="02020603050405020304" pitchFamily="18" charset="0"/>
                <a:cs typeface="Times New Roman" panose="02020603050405020304" pitchFamily="18" charset="0"/>
              </a:rPr>
              <a:t>upper}}</a:t>
            </a:r>
          </a:p>
          <a:p>
            <a:pPr marL="0" indent="0">
              <a:buNone/>
            </a:pP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Built-in Filters – upper, truncateword:40,  </a:t>
            </a:r>
          </a:p>
          <a:p>
            <a:r>
              <a:rPr lang="en-US" sz="2000">
                <a:latin typeface="Times New Roman" panose="02020603050405020304" pitchFamily="18" charset="0"/>
                <a:cs typeface="Times New Roman" panose="02020603050405020304" pitchFamily="18" charset="0"/>
              </a:rPr>
              <a:t>Custom Filters</a:t>
            </a:r>
          </a:p>
        </p:txBody>
      </p:sp>
    </p:spTree>
    <p:extLst>
      <p:ext uri="{BB962C8B-B14F-4D97-AF65-F5344CB8AC3E}">
        <p14:creationId xmlns:p14="http://schemas.microsoft.com/office/powerpoint/2010/main" val="2358745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Custom Filters</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Custom filters are Python functions.</a:t>
            </a:r>
          </a:p>
          <a:p>
            <a:r>
              <a:rPr lang="en-US" sz="2000">
                <a:latin typeface="Times New Roman" panose="02020603050405020304" pitchFamily="18" charset="0"/>
                <a:cs typeface="Times New Roman" panose="02020603050405020304" pitchFamily="18" charset="0"/>
              </a:rPr>
              <a:t>Create Filter’s Function</a:t>
            </a:r>
          </a:p>
          <a:p>
            <a:r>
              <a:rPr lang="en-US" sz="2000">
                <a:latin typeface="Times New Roman" panose="02020603050405020304" pitchFamily="18" charset="0"/>
                <a:cs typeface="Times New Roman" panose="02020603050405020304" pitchFamily="18" charset="0"/>
              </a:rPr>
              <a:t>Register Filter</a:t>
            </a:r>
          </a:p>
          <a:p>
            <a:r>
              <a:rPr lang="en-US" sz="2000">
                <a:latin typeface="Times New Roman" panose="02020603050405020304" pitchFamily="18" charset="0"/>
                <a:cs typeface="Times New Roman" panose="02020603050405020304" pitchFamily="18" charset="0"/>
              </a:rPr>
              <a:t>Use Filter in Template</a:t>
            </a:r>
          </a:p>
        </p:txBody>
      </p:sp>
    </p:spTree>
    <p:extLst>
      <p:ext uri="{BB962C8B-B14F-4D97-AF65-F5344CB8AC3E}">
        <p14:creationId xmlns:p14="http://schemas.microsoft.com/office/powerpoint/2010/main" val="9613300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Geeky Steps</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r>
              <a:rPr lang="en-US" sz="2000">
                <a:latin typeface="Times New Roman" panose="02020603050405020304" pitchFamily="18" charset="0"/>
                <a:cs typeface="Times New Roman" panose="02020603050405020304" pitchFamily="18" charset="0"/>
              </a:rPr>
              <a:t>Create a Folder inside Application named:- </a:t>
            </a:r>
            <a:r>
              <a:rPr lang="en-US" sz="2000" b="1" err="1">
                <a:latin typeface="Times New Roman" panose="02020603050405020304" pitchFamily="18" charset="0"/>
                <a:cs typeface="Times New Roman" panose="02020603050405020304" pitchFamily="18" charset="0"/>
              </a:rPr>
              <a:t>templatetags</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Create __init__.py File inside templatetags Folder to ensure the Folder is treated as a Python package.</a:t>
            </a:r>
          </a:p>
          <a:p>
            <a:r>
              <a:rPr lang="en-US" sz="2000">
                <a:latin typeface="Times New Roman" panose="02020603050405020304" pitchFamily="18" charset="0"/>
                <a:cs typeface="Times New Roman" panose="02020603050405020304" pitchFamily="18" charset="0"/>
              </a:rPr>
              <a:t>Create Modules as many as you need, inside templatetags package and write code for custom filter</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Note - After adding the templatetags module, you will need to restart your server before you can use the tags or filters in templates.</a:t>
            </a:r>
          </a:p>
        </p:txBody>
      </p:sp>
    </p:spTree>
    <p:extLst>
      <p:ext uri="{BB962C8B-B14F-4D97-AF65-F5344CB8AC3E}">
        <p14:creationId xmlns:p14="http://schemas.microsoft.com/office/powerpoint/2010/main" val="104728135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Custom Filters</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4961709" cy="5271860"/>
          </a:xfrm>
        </p:spPr>
        <p:txBody>
          <a:bodyPr>
            <a:normAutofit/>
          </a:bodyPr>
          <a:lstStyle>
            <a:defPPr/>
          </a:lstStyle>
          <a:p>
            <a:pPr marL="0" indent="0">
              <a:buNone/>
            </a:pPr>
            <a:r>
              <a:rPr lang="en-US" sz="2000" b="1" u="sng">
                <a:latin typeface="Times New Roman" panose="02020603050405020304" pitchFamily="18" charset="0"/>
                <a:cs typeface="Times New Roman" panose="02020603050405020304" pitchFamily="18" charset="0"/>
              </a:rPr>
              <a:t>Creating Filter’s Function:-</a:t>
            </a:r>
          </a:p>
          <a:p>
            <a:pPr marL="0" indent="0">
              <a:buNone/>
            </a:pPr>
            <a:r>
              <a:rPr lang="en-US" sz="2000">
                <a:latin typeface="Times New Roman" panose="02020603050405020304" pitchFamily="18" charset="0"/>
                <a:cs typeface="Times New Roman" panose="02020603050405020304" pitchFamily="18" charset="0"/>
              </a:rPr>
              <a:t>def function_name(value, arg):</a:t>
            </a:r>
          </a:p>
          <a:p>
            <a:pPr marL="0" indent="0">
              <a:buNone/>
            </a:pPr>
            <a:r>
              <a:rPr lang="en-US" sz="2000">
                <a:latin typeface="Times New Roman" panose="02020603050405020304" pitchFamily="18" charset="0"/>
                <a:cs typeface="Times New Roman" panose="02020603050405020304" pitchFamily="18" charset="0"/>
              </a:rPr>
              <a:t>    return value.replace(arg,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b="1" u="sng">
                <a:latin typeface="Times New Roman" panose="02020603050405020304" pitchFamily="18" charset="0"/>
                <a:cs typeface="Times New Roman" panose="02020603050405020304" pitchFamily="18" charset="0"/>
              </a:rPr>
              <a:t>Register Filter:-</a:t>
            </a:r>
          </a:p>
          <a:p>
            <a:pPr marL="0" indent="0">
              <a:buNone/>
            </a:pPr>
            <a:r>
              <a:rPr lang="en-US" sz="2000">
                <a:latin typeface="Times New Roman" panose="02020603050405020304" pitchFamily="18" charset="0"/>
                <a:cs typeface="Times New Roman" panose="02020603050405020304" pitchFamily="18" charset="0"/>
              </a:rPr>
              <a:t>from django import template</a:t>
            </a:r>
          </a:p>
          <a:p>
            <a:pPr marL="0" indent="0">
              <a:buNone/>
            </a:pPr>
            <a:r>
              <a:rPr lang="en-US" sz="2000">
                <a:latin typeface="Times New Roman" panose="02020603050405020304" pitchFamily="18" charset="0"/>
                <a:cs typeface="Times New Roman" panose="02020603050405020304" pitchFamily="18" charset="0"/>
              </a:rPr>
              <a:t>register = template.Library()</a:t>
            </a:r>
          </a:p>
          <a:p>
            <a:pPr marL="0" indent="0">
              <a:buNone/>
            </a:pPr>
            <a:r>
              <a:rPr lang="en-US" sz="2000" err="1">
                <a:latin typeface="Times New Roman" panose="02020603050405020304" pitchFamily="18" charset="0"/>
                <a:cs typeface="Times New Roman" panose="02020603050405020304" pitchFamily="18" charset="0"/>
              </a:rPr>
              <a:t>register.filter(“filter_name”, filter_function)</a:t>
            </a:r>
          </a:p>
          <a:p>
            <a:pPr marL="0" indent="0">
              <a:buNone/>
            </a:pPr>
            <a:endParaRPr lang="en-US" sz="2000">
              <a:latin typeface="Times New Roman" panose="02020603050405020304" pitchFamily="18" charset="0"/>
              <a:cs typeface="Times New Roman" panose="02020603050405020304" pitchFamily="18" charset="0"/>
            </a:endParaRPr>
          </a:p>
        </p:txBody>
      </p:sp>
      <p:sp>
        <p:nvSpPr>
          <p:cNvPr id="4" name="Content Placeholder 2">
            <a:extLst>
              <a:ext uri="{FF2B5EF4-FFF2-40B4-BE49-F238E27FC236}">
                <a16:creationId xmlns:a16="http://schemas.microsoft.com/office/drawing/2014/main" id="{40AC1410-C08B-49C8-AA1B-A5DE5A1F3EA1}"/>
              </a:ext>
            </a:extLst>
          </p:cNvPr>
          <p:cNvSpPr txBox="1"/>
          <p:nvPr/>
        </p:nvSpPr>
        <p:spPr>
          <a:xfrm>
            <a:off x="5945777" y="1108394"/>
            <a:ext cx="5680166" cy="5271860"/>
          </a:xfrm>
          <a:prstGeom prst="rect">
            <a:avLst/>
          </a:prstGeom>
        </p:spPr>
        <p:txBody>
          <a:bodyPr vert="horz" lIns="91440" tIns="45720" rIns="91440" bIns="45720" rtlCol="0">
            <a:normAutofit/>
          </a:bodyPr>
          <a:lstStyle>
            <a:defPPr>
              <a:defRPr lang="en-US"/>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000" b="1" u="sng">
                <a:latin typeface="Times New Roman" panose="02020603050405020304" pitchFamily="18" charset="0"/>
                <a:cs typeface="Times New Roman" panose="02020603050405020304" pitchFamily="18" charset="0"/>
              </a:rPr>
              <a:t>Creating Filter’s Function And Registering:-</a:t>
            </a:r>
          </a:p>
          <a:p>
            <a:pPr marL="0" indent="0">
              <a:buNone/>
            </a:pPr>
            <a:r>
              <a:rPr lang="en-US" sz="2000">
                <a:latin typeface="Times New Roman" panose="02020603050405020304" pitchFamily="18" charset="0"/>
                <a:cs typeface="Times New Roman" panose="02020603050405020304" pitchFamily="18" charset="0"/>
              </a:rPr>
              <a:t>@register.filter(name=“filter_name”)</a:t>
            </a:r>
          </a:p>
          <a:p>
            <a:pPr marL="0" indent="0">
              <a:buNone/>
            </a:pPr>
            <a:r>
              <a:rPr lang="en-US" sz="2000">
                <a:latin typeface="Times New Roman" panose="02020603050405020304" pitchFamily="18" charset="0"/>
                <a:cs typeface="Times New Roman" panose="02020603050405020304" pitchFamily="18" charset="0"/>
              </a:rPr>
              <a:t>def function_name(value, arg):</a:t>
            </a:r>
          </a:p>
          <a:p>
            <a:pPr marL="0" indent="0">
              <a:buFont typeface="Arial" pitchFamily="34" charset="0"/>
              <a:buNone/>
            </a:pPr>
            <a:r>
              <a:rPr lang="en-US" sz="2000">
                <a:latin typeface="Times New Roman" panose="02020603050405020304" pitchFamily="18" charset="0"/>
                <a:cs typeface="Times New Roman" panose="02020603050405020304" pitchFamily="18" charset="0"/>
              </a:rPr>
              <a:t>    return value.replace(arg, ‘’)</a:t>
            </a:r>
          </a:p>
          <a:p>
            <a:pPr marL="0" indent="0">
              <a:buFont typeface="Arial" pitchFamily="34" charse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@register.filter</a:t>
            </a:r>
          </a:p>
          <a:p>
            <a:pPr marL="0" indent="0">
              <a:buNone/>
            </a:pPr>
            <a:r>
              <a:rPr lang="en-US" sz="2000">
                <a:latin typeface="Times New Roman" panose="02020603050405020304" pitchFamily="18" charset="0"/>
                <a:cs typeface="Times New Roman" panose="02020603050405020304" pitchFamily="18" charset="0"/>
              </a:rPr>
              <a:t>def function_name(value, arg):</a:t>
            </a:r>
          </a:p>
          <a:p>
            <a:pPr marL="0" indent="0">
              <a:buNone/>
            </a:pPr>
            <a:r>
              <a:rPr lang="en-US" sz="2000">
                <a:latin typeface="Times New Roman" panose="02020603050405020304" pitchFamily="18" charset="0"/>
                <a:cs typeface="Times New Roman" panose="02020603050405020304" pitchFamily="18" charset="0"/>
              </a:rPr>
              <a:t>    return value.replace(arg,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Note- If you leave off the name argument, Django will use the function’s name as the filter name.</a:t>
            </a:r>
          </a:p>
          <a:p>
            <a:pPr marL="0" indent="0">
              <a:buFont typeface="Arial" pitchFamily="34" charset="0"/>
              <a:buNone/>
            </a:pPr>
            <a:endParaRPr lang="en-US" sz="2000">
              <a:latin typeface="Times New Roman" panose="02020603050405020304" pitchFamily="18" charset="0"/>
              <a:cs typeface="Times New Roman" panose="02020603050405020304" pitchFamily="18" charset="0"/>
            </a:endParaRPr>
          </a:p>
          <a:p>
            <a:pPr marL="0" indent="0">
              <a:buFont typeface="Arial" pitchFamily="34" charset="0"/>
              <a:buNone/>
            </a:pPr>
            <a:endParaRPr lang="en-US" sz="2000">
              <a:latin typeface="Times New Roman" panose="02020603050405020304" pitchFamily="18" charset="0"/>
              <a:cs typeface="Times New Roman" panose="02020603050405020304" pitchFamily="18" charset="0"/>
            </a:endParaRPr>
          </a:p>
          <a:p>
            <a:pPr marL="0" indent="0">
              <a:buFont typeface="Arial" pitchFamily="34" charse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68100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0" end="0"/>
                                            </p:txEl>
                                          </p:spTgt>
                                        </p:tgtEl>
                                        <p:attrNameLst>
                                          <p:attrName>style.visibility</p:attrName>
                                        </p:attrNameLst>
                                      </p:cBhvr>
                                      <p:to>
                                        <p:strVal val="visible"/>
                                      </p:to>
                                    </p:set>
                                    <p:animEffect transition="in" filter="fade">
                                      <p:cBhvr>
                                        <p:cTn id="42" dur="500"/>
                                        <p:tgtEl>
                                          <p:spTgt spid="4">
                                            <p:txEl>
                                              <p:pRg st="0" end="0"/>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1" end="1"/>
                                            </p:txEl>
                                          </p:spTgt>
                                        </p:tgtEl>
                                        <p:attrNameLst>
                                          <p:attrName>style.visibility</p:attrName>
                                        </p:attrNameLst>
                                      </p:cBhvr>
                                      <p:to>
                                        <p:strVal val="visible"/>
                                      </p:to>
                                    </p:set>
                                    <p:animEffect transition="in" filter="fade">
                                      <p:cBhvr>
                                        <p:cTn id="47" dur="500"/>
                                        <p:tgtEl>
                                          <p:spTgt spid="4">
                                            <p:txEl>
                                              <p:pRg st="1" end="1"/>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2" end="2"/>
                                            </p:txEl>
                                          </p:spTgt>
                                        </p:tgtEl>
                                        <p:attrNameLst>
                                          <p:attrName>style.visibility</p:attrName>
                                        </p:attrNameLst>
                                      </p:cBhvr>
                                      <p:to>
                                        <p:strVal val="visible"/>
                                      </p:to>
                                    </p:set>
                                    <p:animEffect transition="in" filter="fade">
                                      <p:cBhvr>
                                        <p:cTn id="52" dur="500"/>
                                        <p:tgtEl>
                                          <p:spTgt spid="4">
                                            <p:txEl>
                                              <p:pRg st="2" end="2"/>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3" end="3"/>
                                            </p:txEl>
                                          </p:spTgt>
                                        </p:tgtEl>
                                        <p:attrNameLst>
                                          <p:attrName>style.visibility</p:attrName>
                                        </p:attrNameLst>
                                      </p:cBhvr>
                                      <p:to>
                                        <p:strVal val="visible"/>
                                      </p:to>
                                    </p:set>
                                    <p:animEffect transition="in" filter="fade">
                                      <p:cBhvr>
                                        <p:cTn id="57" dur="500"/>
                                        <p:tgtEl>
                                          <p:spTgt spid="4">
                                            <p:txEl>
                                              <p:pRg st="3" end="3"/>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txEl>
                                              <p:pRg st="5" end="5"/>
                                            </p:txEl>
                                          </p:spTgt>
                                        </p:tgtEl>
                                        <p:attrNameLst>
                                          <p:attrName>style.visibility</p:attrName>
                                        </p:attrNameLst>
                                      </p:cBhvr>
                                      <p:to>
                                        <p:strVal val="visible"/>
                                      </p:to>
                                    </p:set>
                                    <p:animEffect transition="in" filter="fade">
                                      <p:cBhvr>
                                        <p:cTn id="62" dur="500"/>
                                        <p:tgtEl>
                                          <p:spTgt spid="4">
                                            <p:txEl>
                                              <p:pRg st="5" end="5"/>
                                            </p:txEl>
                                          </p:spTgt>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txEl>
                                              <p:pRg st="6" end="6"/>
                                            </p:txEl>
                                          </p:spTgt>
                                        </p:tgtEl>
                                        <p:attrNameLst>
                                          <p:attrName>style.visibility</p:attrName>
                                        </p:attrNameLst>
                                      </p:cBhvr>
                                      <p:to>
                                        <p:strVal val="visible"/>
                                      </p:to>
                                    </p:set>
                                    <p:animEffect transition="in" filter="fade">
                                      <p:cBhvr>
                                        <p:cTn id="67" dur="500"/>
                                        <p:tgtEl>
                                          <p:spTgt spid="4">
                                            <p:txEl>
                                              <p:pRg st="6" end="6"/>
                                            </p:txEl>
                                          </p:spTgt>
                                        </p:tgtEl>
                                      </p:cBhvr>
                                    </p:animEffect>
                                  </p:childTnLst>
                                </p:cTn>
                              </p:par>
                            </p:childTnLst>
                          </p:cTn>
                        </p:par>
                      </p:childTnLst>
                    </p:cTn>
                  </p:par>
                  <p:par>
                    <p:cTn id="68" fill="hold" nodeType="clickPar">
                      <p:stCondLst>
                        <p:cond delay="indefinite"/>
                      </p:stCondLst>
                      <p:childTnLst>
                        <p:par>
                          <p:cTn id="69" fill="hold" nodeType="afterGroup">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xEl>
                                              <p:pRg st="7" end="7"/>
                                            </p:txEl>
                                          </p:spTgt>
                                        </p:tgtEl>
                                        <p:attrNameLst>
                                          <p:attrName>style.visibility</p:attrName>
                                        </p:attrNameLst>
                                      </p:cBhvr>
                                      <p:to>
                                        <p:strVal val="visible"/>
                                      </p:to>
                                    </p:set>
                                    <p:animEffect transition="in" filter="fade">
                                      <p:cBhvr>
                                        <p:cTn id="72" dur="500"/>
                                        <p:tgtEl>
                                          <p:spTgt spid="4">
                                            <p:txEl>
                                              <p:pRg st="7" end="7"/>
                                            </p:txEl>
                                          </p:spTgt>
                                        </p:tgtEl>
                                      </p:cBhvr>
                                    </p:animEffect>
                                  </p:childTnLst>
                                </p:cTn>
                              </p:par>
                            </p:childTnLst>
                          </p:cTn>
                        </p:par>
                      </p:childTnLst>
                    </p:cTn>
                  </p:par>
                  <p:par>
                    <p:cTn id="73" fill="hold" nodeType="clickPar">
                      <p:stCondLst>
                        <p:cond delay="indefinite"/>
                      </p:stCondLst>
                      <p:childTnLst>
                        <p:par>
                          <p:cTn id="74" fill="hold" nodeType="afterGroup">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txEl>
                                              <p:pRg st="9" end="9"/>
                                            </p:txEl>
                                          </p:spTgt>
                                        </p:tgtEl>
                                        <p:attrNameLst>
                                          <p:attrName>style.visibility</p:attrName>
                                        </p:attrNameLst>
                                      </p:cBhvr>
                                      <p:to>
                                        <p:strVal val="visible"/>
                                      </p:to>
                                    </p:set>
                                    <p:animEffect transition="in" filter="fade">
                                      <p:cBhvr>
                                        <p:cTn id="7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bldLvl="5"/>
    </p:bldLst>
  </p:timing>
</p:sld>
</file>

<file path=ppt/slides/slide3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C0DF-401F-4660-BDBC-97AFEC9CAA59}"/>
              </a:ext>
            </a:extLst>
          </p:cNvPr>
          <p:cNvSpPr>
            <a:spLocks noGrp="1"/>
          </p:cNvSpPr>
          <p:nvPr>
            <p:ph type="title"/>
          </p:nvPr>
        </p:nvSpPr>
        <p:spPr>
          <a:xfrm>
            <a:off x="838200" y="9756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Custom Filters</a:t>
            </a:r>
          </a:p>
        </p:txBody>
      </p:sp>
      <p:sp>
        <p:nvSpPr>
          <p:cNvPr id="3" name="Content Placeholder 2">
            <a:extLst>
              <a:ext uri="{FF2B5EF4-FFF2-40B4-BE49-F238E27FC236}">
                <a16:creationId xmlns:a16="http://schemas.microsoft.com/office/drawing/2014/main" id="{4C7358C3-3BE3-40F0-9160-082C24763939}"/>
              </a:ext>
            </a:extLst>
          </p:cNvPr>
          <p:cNvSpPr>
            <a:spLocks noGrp="1"/>
          </p:cNvSpPr>
          <p:nvPr>
            <p:ph idx="1"/>
          </p:nvPr>
        </p:nvSpPr>
        <p:spPr>
          <a:xfrm>
            <a:off x="838200" y="1242151"/>
            <a:ext cx="10515600" cy="5271860"/>
          </a:xfrm>
        </p:spPr>
        <p:txBody>
          <a:bodyPr>
            <a:normAutofit/>
          </a:bodyPr>
          <a:lstStyle>
            <a:defPPr/>
          </a:lstStyle>
          <a:p>
            <a:pPr marL="0" indent="0">
              <a:buNone/>
            </a:pPr>
            <a:r>
              <a:rPr lang="en-US" sz="2000" b="1" u="sng">
                <a:latin typeface="Times New Roman" panose="02020603050405020304" pitchFamily="18" charset="0"/>
                <a:cs typeface="Times New Roman" panose="02020603050405020304" pitchFamily="18" charset="0"/>
              </a:rPr>
              <a:t>How to use Custom Filter in Templates:-</a:t>
            </a:r>
          </a:p>
          <a:p>
            <a:r>
              <a:rPr lang="en-US" sz="2000" u="sng">
                <a:latin typeface="Times New Roman" panose="02020603050405020304" pitchFamily="18" charset="0"/>
                <a:cs typeface="Times New Roman" panose="02020603050405020304" pitchFamily="18" charset="0"/>
              </a:rPr>
              <a:t>Load the filter module in Template using load Tag</a:t>
            </a:r>
          </a:p>
          <a:p>
            <a:pPr marL="0" indent="0">
              <a:buNone/>
            </a:pPr>
            <a:r>
              <a:rPr lang="en-US" sz="2000">
                <a:latin typeface="Times New Roman" panose="02020603050405020304" pitchFamily="18" charset="0"/>
                <a:cs typeface="Times New Roman" panose="02020603050405020304" pitchFamily="18" charset="0"/>
              </a:rPr>
              <a:t>	{% load filter_module_name %}</a:t>
            </a:r>
          </a:p>
          <a:p>
            <a:pPr marL="0" indent="0">
              <a:buNone/>
            </a:pPr>
            <a:endParaRPr lang="en-US" sz="2000">
              <a:latin typeface="Times New Roman" panose="02020603050405020304" pitchFamily="18" charset="0"/>
              <a:cs typeface="Times New Roman" panose="02020603050405020304" pitchFamily="18" charset="0"/>
            </a:endParaRPr>
          </a:p>
          <a:p>
            <a:r>
              <a:rPr lang="en-US" sz="2000" u="sng">
                <a:latin typeface="Times New Roman" panose="02020603050405020304" pitchFamily="18" charset="0"/>
                <a:cs typeface="Times New Roman" panose="02020603050405020304" pitchFamily="18" charset="0"/>
              </a:rPr>
              <a:t>Use Filter</a:t>
            </a:r>
          </a:p>
          <a:p>
            <a:pPr marL="0" indent="0">
              <a:buNone/>
            </a:pPr>
            <a:r>
              <a:rPr lang="en-US" sz="2000">
                <a:latin typeface="Times New Roman" panose="02020603050405020304" pitchFamily="18" charset="0"/>
                <a:cs typeface="Times New Roman" panose="02020603050405020304" pitchFamily="18" charset="0"/>
              </a:rPr>
              <a:t>	{{ variable|filter_name }}</a:t>
            </a:r>
          </a:p>
          <a:p>
            <a:pPr marL="0" indent="0">
              <a:buNone/>
            </a:pPr>
            <a:r>
              <a:rPr lang="en-US" sz="2000">
                <a:latin typeface="Times New Roman" panose="02020603050405020304" pitchFamily="18" charset="0"/>
                <a:cs typeface="Times New Roman" panose="02020603050405020304" pitchFamily="18" charset="0"/>
              </a:rPr>
              <a:t>	{{ variable|filter_name:argument }}</a:t>
            </a:r>
          </a:p>
        </p:txBody>
      </p:sp>
    </p:spTree>
    <p:extLst>
      <p:ext uri="{BB962C8B-B14F-4D97-AF65-F5344CB8AC3E}">
        <p14:creationId xmlns:p14="http://schemas.microsoft.com/office/powerpoint/2010/main" val="23531622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3C622-B4E6-4E3D-9D3F-7E94D3C7E83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C1AEC9A-B795-4E3B-9AD0-A1D4541A6D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43603887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594E-AE34-4170-9414-528C70145121}"/>
              </a:ext>
            </a:extLst>
          </p:cNvPr>
          <p:cNvSpPr>
            <a:spLocks noGrp="1"/>
          </p:cNvSpPr>
          <p:nvPr>
            <p:ph type="title"/>
          </p:nvPr>
        </p:nvSpPr>
        <p:spPr>
          <a:xfrm>
            <a:off x="838200" y="80146"/>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Django Security</a:t>
            </a:r>
          </a:p>
        </p:txBody>
      </p:sp>
      <p:sp>
        <p:nvSpPr>
          <p:cNvPr id="3" name="Content Placeholder 2">
            <a:extLst>
              <a:ext uri="{FF2B5EF4-FFF2-40B4-BE49-F238E27FC236}">
                <a16:creationId xmlns:a16="http://schemas.microsoft.com/office/drawing/2014/main" id="{00803757-C675-4A95-86D0-9A6892088C54}"/>
              </a:ext>
            </a:extLst>
          </p:cNvPr>
          <p:cNvSpPr>
            <a:spLocks noGrp="1"/>
          </p:cNvSpPr>
          <p:nvPr>
            <p:ph idx="1"/>
          </p:nvPr>
        </p:nvSpPr>
        <p:spPr>
          <a:xfrm>
            <a:off x="838200" y="1224733"/>
            <a:ext cx="10515600" cy="5341529"/>
          </a:xfrm>
        </p:spPr>
        <p:txBody>
          <a:bodyPr>
            <a:normAutofit/>
          </a:bodyPr>
          <a:lstStyle>
            <a:defPPr/>
          </a:lstStyle>
          <a:p>
            <a:r>
              <a:rPr lang="en-US" sz="2400">
                <a:latin typeface="Times New Roman" panose="02020603050405020304" pitchFamily="18" charset="0"/>
                <a:cs typeface="Times New Roman" panose="02020603050405020304" pitchFamily="18" charset="0"/>
              </a:rPr>
              <a:t>Cross Site Scripting (XSS) Protection </a:t>
            </a:r>
          </a:p>
          <a:p>
            <a:r>
              <a:rPr lang="en-US" sz="2400">
                <a:latin typeface="Times New Roman" panose="02020603050405020304" pitchFamily="18" charset="0"/>
                <a:cs typeface="Times New Roman" panose="02020603050405020304" pitchFamily="18" charset="0"/>
              </a:rPr>
              <a:t>Cross Site Request Forgery (CSRF) Protection</a:t>
            </a:r>
          </a:p>
          <a:p>
            <a:r>
              <a:rPr lang="en-US" sz="2400">
                <a:latin typeface="Times New Roman" panose="02020603050405020304" pitchFamily="18" charset="0"/>
                <a:cs typeface="Times New Roman" panose="02020603050405020304" pitchFamily="18" charset="0"/>
              </a:rPr>
              <a:t>SQL Injection Protection</a:t>
            </a:r>
          </a:p>
          <a:p>
            <a:r>
              <a:rPr lang="en-US" sz="2400" err="1">
                <a:latin typeface="Times New Roman" panose="02020603050405020304" pitchFamily="18" charset="0"/>
                <a:cs typeface="Times New Roman" panose="02020603050405020304" pitchFamily="18" charset="0"/>
              </a:rPr>
              <a:t>ClickJacking Protection</a:t>
            </a:r>
          </a:p>
          <a:p>
            <a:r>
              <a:rPr lang="en-US" sz="2400">
                <a:latin typeface="Times New Roman" panose="02020603050405020304" pitchFamily="18" charset="0"/>
                <a:cs typeface="Times New Roman" panose="02020603050405020304" pitchFamily="18" charset="0"/>
              </a:rPr>
              <a:t>SSL/HTTPS</a:t>
            </a:r>
          </a:p>
          <a:p>
            <a:r>
              <a:rPr lang="en-US" sz="2400">
                <a:latin typeface="Times New Roman" panose="02020603050405020304" pitchFamily="18" charset="0"/>
                <a:cs typeface="Times New Roman" panose="02020603050405020304" pitchFamily="18" charset="0"/>
              </a:rPr>
              <a:t>Host header validation</a:t>
            </a:r>
          </a:p>
          <a:p>
            <a:r>
              <a:rPr lang="en-US" sz="2400">
                <a:latin typeface="Times New Roman" panose="02020603050405020304" pitchFamily="18" charset="0"/>
                <a:cs typeface="Times New Roman" panose="02020603050405020304" pitchFamily="18" charset="0"/>
              </a:rPr>
              <a:t>Referrer Policy</a:t>
            </a:r>
          </a:p>
          <a:p>
            <a:r>
              <a:rPr lang="en-US" sz="2400">
                <a:latin typeface="Times New Roman" panose="02020603050405020304" pitchFamily="18" charset="0"/>
                <a:cs typeface="Times New Roman" panose="02020603050405020304" pitchFamily="18" charset="0"/>
              </a:rPr>
              <a:t>Session security</a:t>
            </a:r>
          </a:p>
          <a:p>
            <a:r>
              <a:rPr lang="en-US" sz="2400">
                <a:latin typeface="Times New Roman" panose="02020603050405020304" pitchFamily="18" charset="0"/>
                <a:cs typeface="Times New Roman" panose="02020603050405020304" pitchFamily="18" charset="0"/>
              </a:rPr>
              <a:t>User-Uploaded Content</a:t>
            </a:r>
          </a:p>
        </p:txBody>
      </p:sp>
    </p:spTree>
    <p:extLst>
      <p:ext uri="{BB962C8B-B14F-4D97-AF65-F5344CB8AC3E}">
        <p14:creationId xmlns:p14="http://schemas.microsoft.com/office/powerpoint/2010/main" val="12012271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594E-AE34-4170-9414-528C70145121}"/>
              </a:ext>
            </a:extLst>
          </p:cNvPr>
          <p:cNvSpPr>
            <a:spLocks noGrp="1"/>
          </p:cNvSpPr>
          <p:nvPr>
            <p:ph type="title"/>
          </p:nvPr>
        </p:nvSpPr>
        <p:spPr>
          <a:xfrm>
            <a:off x="838200" y="80146"/>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Django Security</a:t>
            </a:r>
          </a:p>
        </p:txBody>
      </p:sp>
      <p:sp>
        <p:nvSpPr>
          <p:cNvPr id="3" name="Content Placeholder 2">
            <a:extLst>
              <a:ext uri="{FF2B5EF4-FFF2-40B4-BE49-F238E27FC236}">
                <a16:creationId xmlns:a16="http://schemas.microsoft.com/office/drawing/2014/main" id="{00803757-C675-4A95-86D0-9A6892088C54}"/>
              </a:ext>
            </a:extLst>
          </p:cNvPr>
          <p:cNvSpPr>
            <a:spLocks noGrp="1"/>
          </p:cNvSpPr>
          <p:nvPr>
            <p:ph idx="1"/>
          </p:nvPr>
        </p:nvSpPr>
        <p:spPr>
          <a:xfrm>
            <a:off x="838200" y="1224733"/>
            <a:ext cx="10515600" cy="5341529"/>
          </a:xfrm>
        </p:spPr>
        <p:txBody>
          <a:bodyPr>
            <a:normAutofit/>
          </a:bodyPr>
          <a:lstStyle>
            <a:defPPr/>
          </a:lstStyle>
          <a:p>
            <a:r>
              <a:rPr lang="en-US" sz="2000">
                <a:latin typeface="Times New Roman" panose="02020603050405020304" pitchFamily="18" charset="0"/>
                <a:cs typeface="Times New Roman" panose="02020603050405020304" pitchFamily="18" charset="0"/>
              </a:rPr>
              <a:t>Make sure that your Python code is outside of the Web server’s root. This will ensure that your Python code is not accidentally served as plain text (or accidentally executed).</a:t>
            </a:r>
          </a:p>
          <a:p>
            <a:r>
              <a:rPr lang="en-US" sz="2000">
                <a:latin typeface="Times New Roman" panose="02020603050405020304" pitchFamily="18" charset="0"/>
                <a:cs typeface="Times New Roman" panose="02020603050405020304" pitchFamily="18" charset="0"/>
              </a:rPr>
              <a:t>Take care with any user uploaded files.</a:t>
            </a:r>
          </a:p>
          <a:p>
            <a:r>
              <a:rPr lang="en-US" sz="2000">
                <a:latin typeface="Times New Roman" panose="02020603050405020304" pitchFamily="18" charset="0"/>
                <a:cs typeface="Times New Roman" panose="02020603050405020304" pitchFamily="18" charset="0"/>
              </a:rPr>
              <a:t>Django does not throttle requests to authenticate users. To protect against brute-force attacks against the authentication system, you may consider deploying a Django plugin or Web server module to throttle these requests.</a:t>
            </a:r>
          </a:p>
          <a:p>
            <a:r>
              <a:rPr lang="en-US" sz="2000">
                <a:latin typeface="Times New Roman" panose="02020603050405020304" pitchFamily="18" charset="0"/>
                <a:cs typeface="Times New Roman" panose="02020603050405020304" pitchFamily="18" charset="0"/>
              </a:rPr>
              <a:t>Keep your SECRET_KEY a secret.</a:t>
            </a:r>
          </a:p>
          <a:p>
            <a:r>
              <a:rPr lang="en-US" sz="2000">
                <a:latin typeface="Times New Roman" panose="02020603050405020304" pitchFamily="18" charset="0"/>
                <a:cs typeface="Times New Roman" panose="02020603050405020304" pitchFamily="18" charset="0"/>
              </a:rPr>
              <a:t>It is a good idea to limit the accessibility of your caching system and database using a firewall.</a:t>
            </a:r>
          </a:p>
        </p:txBody>
      </p:sp>
    </p:spTree>
    <p:extLst>
      <p:ext uri="{BB962C8B-B14F-4D97-AF65-F5344CB8AC3E}">
        <p14:creationId xmlns:p14="http://schemas.microsoft.com/office/powerpoint/2010/main" val="30754128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0800"/>
            <a:ext cx="10972800" cy="1143000"/>
          </a:xfrm>
        </p:spPr>
        <p:txBody>
          <a:bodyPr>
            <a:normAutofit/>
          </a:bodyPr>
          <a:lstStyle>
            <a:defPPr/>
          </a:lstStyle>
          <a:p>
            <a:r>
              <a:rPr lang="en-IN" sz="5333" b="1" u="sng">
                <a:latin typeface="Times New Roman" panose="02020603050405020304" pitchFamily="18" charset="0"/>
                <a:cs typeface="Times New Roman" panose="02020603050405020304" pitchFamily="18" charset="0"/>
              </a:rPr>
              <a:t>What Next ?</a:t>
            </a:r>
          </a:p>
        </p:txBody>
      </p:sp>
      <p:sp>
        <p:nvSpPr>
          <p:cNvPr id="3" name="Content Placeholder 2"/>
          <p:cNvSpPr>
            <a:spLocks noGrp="1"/>
          </p:cNvSpPr>
          <p:nvPr>
            <p:ph idx="1"/>
          </p:nvPr>
        </p:nvSpPr>
        <p:spPr>
          <a:xfrm>
            <a:off x="609600" y="1295400"/>
            <a:ext cx="10972800" cy="4978400"/>
          </a:xfrm>
        </p:spPr>
        <p:txBody>
          <a:bodyPr>
            <a:normAutofit/>
          </a:bodyPr>
          <a:lstStyle>
            <a:defPPr/>
          </a:lstStyle>
          <a:p>
            <a:r>
              <a:rPr lang="en-IN" sz="2667">
                <a:latin typeface="Times New Roman" panose="02020603050405020304" pitchFamily="18" charset="0"/>
                <a:cs typeface="Times New Roman" panose="02020603050405020304" pitchFamily="18" charset="0"/>
              </a:rPr>
              <a:t>Update Yourself  by reading Django Doc and other Resources</a:t>
            </a:r>
          </a:p>
          <a:p>
            <a:r>
              <a:rPr lang="en-IN" sz="2667">
                <a:latin typeface="Times New Roman" panose="02020603050405020304" pitchFamily="18" charset="0"/>
                <a:cs typeface="Times New Roman" panose="02020603050405020304" pitchFamily="18" charset="0"/>
              </a:rPr>
              <a:t>Build Applications</a:t>
            </a:r>
          </a:p>
          <a:p>
            <a:r>
              <a:rPr lang="en-IN" sz="2667">
                <a:latin typeface="Times New Roman" panose="02020603050405020304" pitchFamily="18" charset="0"/>
                <a:cs typeface="Times New Roman" panose="02020603050405020304" pitchFamily="18" charset="0"/>
              </a:rPr>
              <a:t>Apply for Job or Internship</a:t>
            </a:r>
          </a:p>
          <a:p>
            <a:r>
              <a:rPr lang="en-IN" sz="2667">
                <a:latin typeface="Times New Roman" panose="02020603050405020304" pitchFamily="18" charset="0"/>
                <a:cs typeface="Times New Roman" panose="02020603050405020304" pitchFamily="18" charset="0"/>
              </a:rPr>
              <a:t>Try to use various packages with Django - </a:t>
            </a:r>
            <a:r>
              <a:rPr lang="en-US" sz="2667">
                <a:hlinkClick r:id="rId2"/>
              </a:rPr>
              <a:t>www.pypi.org</a:t>
            </a:r>
            <a:endParaRPr lang="en-US" sz="2667"/>
          </a:p>
          <a:p>
            <a:r>
              <a:rPr lang="en-US" sz="2667">
                <a:latin typeface="Times New Roman" panose="02020603050405020304" pitchFamily="18" charset="0"/>
                <a:cs typeface="Times New Roman" panose="02020603050405020304" pitchFamily="18" charset="0"/>
              </a:rPr>
              <a:t>Learn Django REST Framework</a:t>
            </a:r>
            <a:endParaRPr lang="en-IN" sz="2667">
              <a:latin typeface="Times New Roman" panose="02020603050405020304" pitchFamily="18" charset="0"/>
              <a:cs typeface="Times New Roman" panose="02020603050405020304" pitchFamily="18" charset="0"/>
            </a:endParaRPr>
          </a:p>
          <a:p>
            <a:r>
              <a:rPr lang="en-IN" sz="2667">
                <a:latin typeface="Times New Roman" panose="02020603050405020304" pitchFamily="18" charset="0"/>
                <a:cs typeface="Times New Roman" panose="02020603050405020304" pitchFamily="18" charset="0"/>
              </a:rPr>
              <a:t>Learn other Web App Framework/Library – Flask, Web2Py, TurboGears Pyramid</a:t>
            </a:r>
          </a:p>
          <a:p>
            <a:r>
              <a:rPr lang="en-US" sz="2667">
                <a:latin typeface="Times New Roman" panose="02020603050405020304" pitchFamily="18" charset="0"/>
                <a:cs typeface="Times New Roman" panose="02020603050405020304" pitchFamily="18" charset="0"/>
              </a:rPr>
              <a:t>Job Opportunities in Django are more as compared to Flask.</a:t>
            </a:r>
            <a:endParaRPr lang="en-IN" sz="2667">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0443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85F6E-C581-40F5-99FC-E154AE0F5CCF}"/>
              </a:ext>
            </a:extLst>
          </p:cNvPr>
          <p:cNvSpPr>
            <a:spLocks noGrp="1"/>
          </p:cNvSpPr>
          <p:nvPr>
            <p:ph type="title"/>
          </p:nvPr>
        </p:nvSpPr>
        <p:spPr>
          <a:xfrm>
            <a:off x="838200" y="195004"/>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Django 3.1</a:t>
            </a:r>
          </a:p>
        </p:txBody>
      </p:sp>
      <p:sp>
        <p:nvSpPr>
          <p:cNvPr id="5" name="Content Placeholder 4">
            <a:extLst>
              <a:ext uri="{FF2B5EF4-FFF2-40B4-BE49-F238E27FC236}">
                <a16:creationId xmlns:a16="http://schemas.microsoft.com/office/drawing/2014/main" id="{8509D252-C222-4A66-8E24-4C9A383F955C}"/>
              </a:ext>
            </a:extLst>
          </p:cNvPr>
          <p:cNvSpPr>
            <a:spLocks noGrp="1"/>
          </p:cNvSpPr>
          <p:nvPr>
            <p:ph idx="1"/>
          </p:nvPr>
        </p:nvSpPr>
        <p:spPr>
          <a:xfrm>
            <a:off x="838200" y="1339591"/>
            <a:ext cx="10515600" cy="5209489"/>
          </a:xfrm>
        </p:spPr>
        <p:txBody>
          <a:bodyPr>
            <a:normAutofit/>
          </a:bodyPr>
          <a:lstStyle>
            <a:defPPr/>
          </a:lstStyle>
          <a:p>
            <a:r>
              <a:rPr lang="en-US" sz="2000">
                <a:latin typeface="Times New Roman" panose="02020603050405020304" pitchFamily="18" charset="0"/>
                <a:cs typeface="Times New Roman" panose="02020603050405020304" pitchFamily="18" charset="0"/>
              </a:rPr>
              <a:t>Django 3.1 supports Python 3.6, 3.7, and 3.8.</a:t>
            </a:r>
          </a:p>
          <a:p>
            <a:r>
              <a:rPr lang="en-US" sz="2000">
                <a:latin typeface="Times New Roman" panose="02020603050405020304" pitchFamily="18" charset="0"/>
                <a:cs typeface="Times New Roman" panose="02020603050405020304" pitchFamily="18" charset="0"/>
              </a:rPr>
              <a:t>Asynchronous views and middleware support</a:t>
            </a:r>
          </a:p>
          <a:p>
            <a:r>
              <a:rPr lang="en-US" sz="2000" err="1">
                <a:latin typeface="Times New Roman" panose="02020603050405020304" pitchFamily="18" charset="0"/>
                <a:cs typeface="Times New Roman" panose="02020603050405020304" pitchFamily="18" charset="0"/>
              </a:rPr>
              <a:t>JSONField for all supported database backends</a:t>
            </a:r>
          </a:p>
          <a:p>
            <a:r>
              <a:rPr lang="en-US" sz="2000">
                <a:latin typeface="Times New Roman" panose="02020603050405020304" pitchFamily="18" charset="0"/>
                <a:cs typeface="Times New Roman" panose="02020603050405020304" pitchFamily="18" charset="0"/>
              </a:rPr>
              <a:t>DEFAULT_HASHING_ALGORITHM settings</a:t>
            </a:r>
          </a:p>
          <a:p>
            <a:r>
              <a:rPr lang="en-US" sz="2000">
                <a:latin typeface="Times New Roman" panose="02020603050405020304" pitchFamily="18" charset="0"/>
                <a:cs typeface="Times New Roman" panose="02020603050405020304" pitchFamily="18" charset="0"/>
              </a:rPr>
              <a:t>Django 3.1 supports MariaDB 10.2 and higher.</a:t>
            </a:r>
          </a:p>
          <a:p>
            <a:r>
              <a:rPr lang="en-US" sz="2000">
                <a:latin typeface="Times New Roman" panose="02020603050405020304" pitchFamily="18" charset="0"/>
                <a:cs typeface="Times New Roman" panose="02020603050405020304" pitchFamily="18" charset="0"/>
              </a:rPr>
              <a:t>The admin no longer supports the legacy Internet Explorer browser.</a:t>
            </a:r>
          </a:p>
          <a:p>
            <a:r>
              <a:rPr lang="en-US" sz="2000">
                <a:latin typeface="Times New Roman" panose="02020603050405020304" pitchFamily="18" charset="0"/>
                <a:cs typeface="Times New Roman" panose="02020603050405020304" pitchFamily="18" charset="0"/>
              </a:rPr>
              <a:t>The admin now has a sidebar on larger screens for easier navigation.</a:t>
            </a:r>
          </a:p>
          <a:p>
            <a:r>
              <a:rPr lang="en-US" sz="2000">
                <a:latin typeface="Times New Roman" panose="02020603050405020304" pitchFamily="18" charset="0"/>
                <a:cs typeface="Times New Roman" panose="02020603050405020304" pitchFamily="18" charset="0"/>
              </a:rPr>
              <a:t>The settings.py generated by the startproject command now uses pathlib.Path instead of os.path for building filesystem paths.</a:t>
            </a:r>
          </a:p>
        </p:txBody>
      </p:sp>
    </p:spTree>
    <p:extLst>
      <p:ext uri="{BB962C8B-B14F-4D97-AF65-F5344CB8AC3E}">
        <p14:creationId xmlns:p14="http://schemas.microsoft.com/office/powerpoint/2010/main" val="6106496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85F6E-C581-40F5-99FC-E154AE0F5CCF}"/>
              </a:ext>
            </a:extLst>
          </p:cNvPr>
          <p:cNvSpPr>
            <a:spLocks noGrp="1"/>
          </p:cNvSpPr>
          <p:nvPr>
            <p:ph type="title"/>
          </p:nvPr>
        </p:nvSpPr>
        <p:spPr>
          <a:xfrm>
            <a:off x="838200" y="195004"/>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Features Deprecated in 3.1</a:t>
            </a:r>
          </a:p>
        </p:txBody>
      </p:sp>
      <p:sp>
        <p:nvSpPr>
          <p:cNvPr id="5" name="Content Placeholder 4">
            <a:extLst>
              <a:ext uri="{FF2B5EF4-FFF2-40B4-BE49-F238E27FC236}">
                <a16:creationId xmlns:a16="http://schemas.microsoft.com/office/drawing/2014/main" id="{8509D252-C222-4A66-8E24-4C9A383F955C}"/>
              </a:ext>
            </a:extLst>
          </p:cNvPr>
          <p:cNvSpPr>
            <a:spLocks noGrp="1"/>
          </p:cNvSpPr>
          <p:nvPr>
            <p:ph idx="1"/>
          </p:nvPr>
        </p:nvSpPr>
        <p:spPr>
          <a:xfrm>
            <a:off x="838200" y="1339591"/>
            <a:ext cx="10515600" cy="5209489"/>
          </a:xfrm>
        </p:spPr>
        <p:txBody>
          <a:bodyPr>
            <a:normAutofit/>
          </a:bodyPr>
          <a:lstStyle>
            <a:defPPr/>
          </a:lstStyle>
          <a:p>
            <a:r>
              <a:rPr lang="en-US" sz="2000">
                <a:latin typeface="Times New Roman" panose="02020603050405020304" pitchFamily="18" charset="0"/>
                <a:cs typeface="Times New Roman" panose="02020603050405020304" pitchFamily="18" charset="0"/>
              </a:rPr>
              <a:t>PASSWORD_RESET_TIMEOUT_DAYS setting is deprecated in favor of PASSWORD_RESET_TIMEOUT.</a:t>
            </a:r>
          </a:p>
          <a:p>
            <a:r>
              <a:rPr lang="en-US" sz="2000">
                <a:latin typeface="Times New Roman" panose="02020603050405020304" pitchFamily="18" charset="0"/>
                <a:cs typeface="Times New Roman" panose="02020603050405020304" pitchFamily="18" charset="0"/>
              </a:rPr>
              <a:t>The HttpRequest.is_ajax() method is deprecated.</a:t>
            </a:r>
          </a:p>
          <a:p>
            <a:r>
              <a:rPr lang="en-US" sz="2000" err="1">
                <a:latin typeface="Times New Roman" panose="02020603050405020304" pitchFamily="18" charset="0"/>
                <a:cs typeface="Times New Roman" panose="02020603050405020304" pitchFamily="18" charset="0"/>
              </a:rPr>
              <a:t>providing_args argument for Signal is deprecated.</a:t>
            </a:r>
          </a:p>
          <a:p>
            <a:r>
              <a:rPr lang="en-US" sz="2000">
                <a:latin typeface="Times New Roman" panose="02020603050405020304" pitchFamily="18" charset="0"/>
                <a:cs typeface="Times New Roman" panose="02020603050405020304" pitchFamily="18" charset="0"/>
              </a:rPr>
              <a:t>The passing of URL kwargs directly to the context by TemplateView is deprecated. Reference them in the template with view.kwargs instead.</a:t>
            </a:r>
          </a:p>
          <a:p>
            <a:r>
              <a:rPr lang="en-US" sz="2000">
                <a:latin typeface="Times New Roman" panose="02020603050405020304" pitchFamily="18" charset="0"/>
                <a:cs typeface="Times New Roman" panose="02020603050405020304" pitchFamily="18" charset="0"/>
              </a:rPr>
              <a:t>The NullBooleanField model field is deprecated in favor of BooleanField(null=True).</a:t>
            </a:r>
          </a:p>
        </p:txBody>
      </p:sp>
    </p:spTree>
    <p:extLst>
      <p:ext uri="{BB962C8B-B14F-4D97-AF65-F5344CB8AC3E}">
        <p14:creationId xmlns:p14="http://schemas.microsoft.com/office/powerpoint/2010/main" val="21306730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85F6E-C581-40F5-99FC-E154AE0F5CCF}"/>
              </a:ext>
            </a:extLst>
          </p:cNvPr>
          <p:cNvSpPr>
            <a:spLocks noGrp="1"/>
          </p:cNvSpPr>
          <p:nvPr>
            <p:ph type="title"/>
          </p:nvPr>
        </p:nvSpPr>
        <p:spPr>
          <a:xfrm>
            <a:off x="838200" y="195004"/>
            <a:ext cx="10515600" cy="1009651"/>
          </a:xfrm>
        </p:spPr>
        <p:txBody>
          <a:bodyPr>
            <a:normAutofit/>
          </a:bodyPr>
          <a:lstStyle>
            <a:defPPr/>
          </a:lstStyle>
          <a:p>
            <a:r>
              <a:rPr lang="en-US" b="1" u="sng">
                <a:latin typeface="Times New Roman" panose="02020603050405020304" pitchFamily="18" charset="0"/>
                <a:cs typeface="Times New Roman" panose="02020603050405020304" pitchFamily="18" charset="0"/>
              </a:rPr>
              <a:t>Asynchronous Views and Middleware</a:t>
            </a:r>
          </a:p>
        </p:txBody>
      </p:sp>
      <p:sp>
        <p:nvSpPr>
          <p:cNvPr id="5" name="Content Placeholder 4">
            <a:extLst>
              <a:ext uri="{FF2B5EF4-FFF2-40B4-BE49-F238E27FC236}">
                <a16:creationId xmlns:a16="http://schemas.microsoft.com/office/drawing/2014/main" id="{8509D252-C222-4A66-8E24-4C9A383F955C}"/>
              </a:ext>
            </a:extLst>
          </p:cNvPr>
          <p:cNvSpPr>
            <a:spLocks noGrp="1"/>
          </p:cNvSpPr>
          <p:nvPr>
            <p:ph idx="1"/>
          </p:nvPr>
        </p:nvSpPr>
        <p:spPr>
          <a:xfrm>
            <a:off x="838200" y="1339591"/>
            <a:ext cx="10515600" cy="5209489"/>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 views.py</a:t>
            </a:r>
          </a:p>
          <a:p>
            <a:pPr marL="0" indent="0">
              <a:buNone/>
            </a:pPr>
            <a:r>
              <a:rPr lang="en-US" sz="2000">
                <a:latin typeface="Times New Roman" panose="02020603050405020304" pitchFamily="18" charset="0"/>
                <a:cs typeface="Times New Roman" panose="02020603050405020304" pitchFamily="18" charset="0"/>
              </a:rPr>
              <a:t>async def my_view(request):</a:t>
            </a:r>
          </a:p>
          <a:p>
            <a:pPr marL="0" indent="0">
              <a:buNone/>
            </a:pPr>
            <a:r>
              <a:rPr lang="en-US" sz="2000">
                <a:latin typeface="Times New Roman" panose="02020603050405020304" pitchFamily="18" charset="0"/>
                <a:cs typeface="Times New Roman" panose="02020603050405020304" pitchFamily="18" charset="0"/>
              </a:rPr>
              <a:t>    await asyncio.sleep(0.5)</a:t>
            </a:r>
          </a:p>
          <a:p>
            <a:pPr marL="0" indent="0">
              <a:buNone/>
            </a:pPr>
            <a:r>
              <a:rPr lang="en-US" sz="2000">
                <a:latin typeface="Times New Roman" panose="02020603050405020304" pitchFamily="18" charset="0"/>
                <a:cs typeface="Times New Roman" panose="02020603050405020304" pitchFamily="18" charset="0"/>
              </a:rPr>
              <a:t>    return HttpResponse('Hello, async world!’)</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All asynchronous features are supported whether you are running under WSGI or ASGI mode.</a:t>
            </a:r>
          </a:p>
          <a:p>
            <a:pPr marL="0" indent="0">
              <a:buNone/>
            </a:pPr>
            <a:r>
              <a:rPr lang="en-US" sz="2000">
                <a:latin typeface="Times New Roman" panose="02020603050405020304" pitchFamily="18" charset="0"/>
                <a:cs typeface="Times New Roman" panose="02020603050405020304" pitchFamily="18" charset="0"/>
              </a:rPr>
              <a:t>If you make External HTTP calls from a view, You can use async View.</a:t>
            </a:r>
          </a:p>
          <a:p>
            <a:pPr marL="0" indent="0">
              <a:buNone/>
            </a:pPr>
            <a:r>
              <a:rPr lang="en-US" sz="2000">
                <a:latin typeface="Times New Roman" panose="02020603050405020304" pitchFamily="18" charset="0"/>
                <a:cs typeface="Times New Roman" panose="02020603050405020304" pitchFamily="18" charset="0"/>
              </a:rPr>
              <a:t>The ORM, cache layer, and several other parts of code that involve long-running network calls do not support async yet. </a:t>
            </a: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84955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85F6E-C581-40F5-99FC-E154AE0F5CCF}"/>
              </a:ext>
            </a:extLst>
          </p:cNvPr>
          <p:cNvSpPr>
            <a:spLocks noGrp="1"/>
          </p:cNvSpPr>
          <p:nvPr>
            <p:ph type="title"/>
          </p:nvPr>
        </p:nvSpPr>
        <p:spPr>
          <a:xfrm>
            <a:off x="838200" y="195004"/>
            <a:ext cx="10515600" cy="1009651"/>
          </a:xfrm>
        </p:spPr>
        <p:txBody>
          <a:bodyPr>
            <a:normAutofit/>
          </a:bodyPr>
          <a:lstStyle>
            <a:defPPr/>
          </a:lstStyle>
          <a:p>
            <a:pPr algn="ctr"/>
            <a:r>
              <a:rPr lang="en-US" b="1" u="sng" err="1">
                <a:latin typeface="Times New Roman" panose="02020603050405020304" pitchFamily="18" charset="0"/>
                <a:cs typeface="Times New Roman" panose="02020603050405020304" pitchFamily="18" charset="0"/>
              </a:rPr>
              <a:t>Pathlib</a:t>
            </a:r>
            <a:endParaRPr lang="en-US" b="1" u="sng">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509D252-C222-4A66-8E24-4C9A383F955C}"/>
              </a:ext>
            </a:extLst>
          </p:cNvPr>
          <p:cNvSpPr>
            <a:spLocks noGrp="1"/>
          </p:cNvSpPr>
          <p:nvPr>
            <p:ph idx="1"/>
          </p:nvPr>
        </p:nvSpPr>
        <p:spPr>
          <a:xfrm>
            <a:off x="838200" y="1339591"/>
            <a:ext cx="10515600" cy="5209489"/>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The settings.py generated by the startproject command now uses pathlib.Path instead of os.path for building filesystem paths.</a:t>
            </a:r>
          </a:p>
          <a:p>
            <a:pPr marL="0" indent="0">
              <a:buNone/>
            </a:pPr>
            <a:r>
              <a:rPr lang="en-US" sz="2000">
                <a:latin typeface="Times New Roman" panose="02020603050405020304" pitchFamily="18" charset="0"/>
                <a:cs typeface="Times New Roman" panose="02020603050405020304" pitchFamily="18" charset="0"/>
              </a:rPr>
              <a:t># settings.py</a:t>
            </a:r>
          </a:p>
          <a:p>
            <a:pPr marL="0" indent="0">
              <a:buNone/>
            </a:pPr>
            <a:r>
              <a:rPr lang="en-US" sz="2000">
                <a:latin typeface="Times New Roman" panose="02020603050405020304" pitchFamily="18" charset="0"/>
                <a:cs typeface="Times New Roman" panose="02020603050405020304" pitchFamily="18" charset="0"/>
              </a:rPr>
              <a:t>import os</a:t>
            </a:r>
          </a:p>
          <a:p>
            <a:pPr marL="0" indent="0">
              <a:buNone/>
            </a:pPr>
            <a:r>
              <a:rPr lang="en-US" sz="2000">
                <a:latin typeface="Times New Roman" panose="02020603050405020304" pitchFamily="18" charset="0"/>
                <a:cs typeface="Times New Roman" panose="02020603050405020304" pitchFamily="18" charset="0"/>
              </a:rPr>
              <a:t>BASE_DIR = os.path.dirname(os.path.dirname(os.path.abspath(__file__)))</a:t>
            </a:r>
          </a:p>
          <a:p>
            <a:pPr marL="0" indent="0">
              <a:buNone/>
            </a:pPr>
            <a:r>
              <a:rPr lang="en-US" sz="2000">
                <a:latin typeface="Times New Roman" panose="02020603050405020304" pitchFamily="18" charset="0"/>
                <a:cs typeface="Times New Roman" panose="02020603050405020304" pitchFamily="18" charset="0"/>
              </a:rPr>
              <a:t>DATABASES = {</a:t>
            </a:r>
          </a:p>
          <a:p>
            <a:pPr marL="0" indent="0">
              <a:buNone/>
            </a:pPr>
            <a:r>
              <a:rPr lang="en-US" sz="2000">
                <a:latin typeface="Times New Roman" panose="02020603050405020304" pitchFamily="18" charset="0"/>
                <a:cs typeface="Times New Roman" panose="02020603050405020304" pitchFamily="18" charset="0"/>
              </a:rPr>
              <a:t>    'default': {</a:t>
            </a:r>
          </a:p>
          <a:p>
            <a:pPr marL="0" indent="0">
              <a:buNone/>
            </a:pPr>
            <a:r>
              <a:rPr lang="en-US" sz="2000">
                <a:latin typeface="Times New Roman" panose="02020603050405020304" pitchFamily="18" charset="0"/>
                <a:cs typeface="Times New Roman" panose="02020603050405020304" pitchFamily="18" charset="0"/>
              </a:rPr>
              <a:t>        'ENGINE': 'django.db.backends.sqlite3',</a:t>
            </a:r>
          </a:p>
          <a:p>
            <a:pPr marL="0" indent="0">
              <a:buNone/>
            </a:pPr>
            <a:r>
              <a:rPr lang="en-US" sz="2000">
                <a:latin typeface="Times New Roman" panose="02020603050405020304" pitchFamily="18" charset="0"/>
                <a:cs typeface="Times New Roman" panose="02020603050405020304" pitchFamily="18" charset="0"/>
              </a:rPr>
              <a:t>        'NAME': os.path.join(BASE_DIR, 'db.sqlite3'),</a:t>
            </a:r>
          </a:p>
          <a:p>
            <a:pPr marL="0" indent="0">
              <a:buNone/>
            </a:pPr>
            <a:r>
              <a:rPr lang="en-US" sz="2000">
                <a:latin typeface="Times New Roman" panose="02020603050405020304" pitchFamily="18" charset="0"/>
                <a:cs typeface="Times New Roman" panose="02020603050405020304" pitchFamily="18" charset="0"/>
              </a:rPr>
              <a:t>    }</a:t>
            </a:r>
          </a:p>
          <a:p>
            <a:pPr marL="0" indent="0">
              <a:buNone/>
            </a:pPr>
            <a:r>
              <a:rPr lang="en-US" sz="2000">
                <a:latin typeface="Times New Roman" panose="02020603050405020304" pitchFamily="18" charset="0"/>
                <a:cs typeface="Times New Roman" panose="02020603050405020304" pitchFamily="18" charset="0"/>
              </a:rPr>
              <a:t>}</a:t>
            </a:r>
          </a:p>
          <a:p>
            <a:pPr marL="0" indent="0">
              <a:buNone/>
            </a:pPr>
            <a:r>
              <a:rPr lang="en-US" sz="2000">
                <a:latin typeface="Times New Roman" panose="02020603050405020304" pitchFamily="18" charset="0"/>
                <a:cs typeface="Times New Roman" panose="02020603050405020304" pitchFamily="18" charset="0"/>
              </a:rPr>
              <a:t>BASE_DIR = Path(__file__).resolve(strict=True).parent.parent</a:t>
            </a:r>
          </a:p>
          <a:p>
            <a:pPr marL="0" indent="0">
              <a:buNone/>
            </a:pPr>
            <a:r>
              <a:rPr lang="en-US" sz="2000">
                <a:latin typeface="Times New Roman" panose="02020603050405020304" pitchFamily="18" charset="0"/>
                <a:cs typeface="Times New Roman" panose="02020603050405020304" pitchFamily="18" charset="0"/>
              </a:rPr>
              <a:t>'NAME': BASE_DIR / 'db.sqlite3',</a:t>
            </a:r>
          </a:p>
        </p:txBody>
      </p:sp>
    </p:spTree>
    <p:extLst>
      <p:ext uri="{BB962C8B-B14F-4D97-AF65-F5344CB8AC3E}">
        <p14:creationId xmlns:p14="http://schemas.microsoft.com/office/powerpoint/2010/main" val="25317423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fade">
                                      <p:cBhvr>
                                        <p:cTn id="47" dur="500"/>
                                        <p:tgtEl>
                                          <p:spTgt spid="5">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fade">
                                      <p:cBhvr>
                                        <p:cTn id="52" dur="500"/>
                                        <p:tgtEl>
                                          <p:spTgt spid="5">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0" end="10"/>
                                            </p:txEl>
                                          </p:spTgt>
                                        </p:tgtEl>
                                        <p:attrNameLst>
                                          <p:attrName>style.visibility</p:attrName>
                                        </p:attrNameLst>
                                      </p:cBhvr>
                                      <p:to>
                                        <p:strVal val="visible"/>
                                      </p:to>
                                    </p:set>
                                    <p:animEffect transition="in" filter="fade">
                                      <p:cBhvr>
                                        <p:cTn id="57" dur="500"/>
                                        <p:tgtEl>
                                          <p:spTgt spid="5">
                                            <p:txEl>
                                              <p:pRg st="10" end="10"/>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1" end="11"/>
                                            </p:txEl>
                                          </p:spTgt>
                                        </p:tgtEl>
                                        <p:attrNameLst>
                                          <p:attrName>style.visibility</p:attrName>
                                        </p:attrNameLst>
                                      </p:cBhvr>
                                      <p:to>
                                        <p:strVal val="visible"/>
                                      </p:to>
                                    </p:set>
                                    <p:animEffect transition="in" filter="fade">
                                      <p:cBhvr>
                                        <p:cTn id="62"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85F6E-C581-40F5-99FC-E154AE0F5CCF}"/>
              </a:ext>
            </a:extLst>
          </p:cNvPr>
          <p:cNvSpPr>
            <a:spLocks noGrp="1"/>
          </p:cNvSpPr>
          <p:nvPr>
            <p:ph type="title"/>
          </p:nvPr>
        </p:nvSpPr>
        <p:spPr>
          <a:xfrm>
            <a:off x="838200" y="195004"/>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The admin now has a sidebar</a:t>
            </a:r>
          </a:p>
        </p:txBody>
      </p:sp>
      <p:sp>
        <p:nvSpPr>
          <p:cNvPr id="5" name="Content Placeholder 4">
            <a:extLst>
              <a:ext uri="{FF2B5EF4-FFF2-40B4-BE49-F238E27FC236}">
                <a16:creationId xmlns:a16="http://schemas.microsoft.com/office/drawing/2014/main" id="{8509D252-C222-4A66-8E24-4C9A383F955C}"/>
              </a:ext>
            </a:extLst>
          </p:cNvPr>
          <p:cNvSpPr>
            <a:spLocks noGrp="1"/>
          </p:cNvSpPr>
          <p:nvPr>
            <p:ph idx="1"/>
          </p:nvPr>
        </p:nvSpPr>
        <p:spPr>
          <a:xfrm>
            <a:off x="838200" y="1339591"/>
            <a:ext cx="10515600" cy="5209489"/>
          </a:xfrm>
        </p:spPr>
        <p:txBody>
          <a:bodyPr>
            <a:normAutofit/>
          </a:bodyPr>
          <a:lstStyle>
            <a:defPPr/>
          </a:lstStyle>
          <a:p>
            <a:r>
              <a:rPr lang="en-US" sz="2000">
                <a:latin typeface="Times New Roman" panose="02020603050405020304" pitchFamily="18" charset="0"/>
                <a:cs typeface="Times New Roman" panose="02020603050405020304" pitchFamily="18" charset="0"/>
              </a:rPr>
              <a:t>The admin now has a sidebar on larger screens for easier navigation.</a:t>
            </a:r>
          </a:p>
        </p:txBody>
      </p:sp>
    </p:spTree>
    <p:extLst>
      <p:ext uri="{BB962C8B-B14F-4D97-AF65-F5344CB8AC3E}">
        <p14:creationId xmlns:p14="http://schemas.microsoft.com/office/powerpoint/2010/main" val="21381225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A85F6E-C581-40F5-99FC-E154AE0F5CCF}"/>
              </a:ext>
            </a:extLst>
          </p:cNvPr>
          <p:cNvSpPr>
            <a:spLocks noGrp="1"/>
          </p:cNvSpPr>
          <p:nvPr>
            <p:ph type="title"/>
          </p:nvPr>
        </p:nvSpPr>
        <p:spPr>
          <a:xfrm>
            <a:off x="838200" y="195004"/>
            <a:ext cx="10515600" cy="1009651"/>
          </a:xfrm>
        </p:spPr>
        <p:txBody>
          <a:bodyPr>
            <a:normAutofit/>
          </a:bodyPr>
          <a:lstStyle>
            <a:defPPr/>
          </a:lstStyle>
          <a:p>
            <a:pPr algn="ctr"/>
            <a:r>
              <a:rPr lang="en-US" b="1">
                <a:latin typeface="Times New Roman" panose="02020603050405020304" pitchFamily="18" charset="0"/>
                <a:cs typeface="Times New Roman" panose="02020603050405020304" pitchFamily="18" charset="0"/>
              </a:rPr>
              <a:t>PASSWORD_RESET_TIMEOUT</a:t>
            </a:r>
            <a:endParaRPr lang="en-US" b="1" u="sng">
              <a:latin typeface="Times New Roman" panose="02020603050405020304" pitchFamily="18" charset="0"/>
              <a:cs typeface="Times New Roman" panose="02020603050405020304" pitchFamily="18" charset="0"/>
            </a:endParaRPr>
          </a:p>
        </p:txBody>
      </p:sp>
      <p:sp>
        <p:nvSpPr>
          <p:cNvPr id="5" name="Content Placeholder 4">
            <a:extLst>
              <a:ext uri="{FF2B5EF4-FFF2-40B4-BE49-F238E27FC236}">
                <a16:creationId xmlns:a16="http://schemas.microsoft.com/office/drawing/2014/main" id="{8509D252-C222-4A66-8E24-4C9A383F955C}"/>
              </a:ext>
            </a:extLst>
          </p:cNvPr>
          <p:cNvSpPr>
            <a:spLocks noGrp="1"/>
          </p:cNvSpPr>
          <p:nvPr>
            <p:ph idx="1"/>
          </p:nvPr>
        </p:nvSpPr>
        <p:spPr>
          <a:xfrm>
            <a:off x="838200" y="1339591"/>
            <a:ext cx="10515600" cy="5209489"/>
          </a:xfrm>
        </p:spPr>
        <p:txBody>
          <a:bodyPr>
            <a:normAutofit/>
          </a:bodyPr>
          <a:lstStyle>
            <a:defPPr/>
          </a:lstStyle>
          <a:p>
            <a:r>
              <a:rPr lang="en-US" sz="2400">
                <a:latin typeface="Times New Roman" panose="02020603050405020304" pitchFamily="18" charset="0"/>
                <a:cs typeface="Times New Roman" panose="02020603050405020304" pitchFamily="18" charset="0"/>
              </a:rPr>
              <a:t>PASSWORD_RESET_TIMEOUT_DAYS = 3</a:t>
            </a:r>
          </a:p>
          <a:p>
            <a:pPr marL="0" indent="0">
              <a:buNone/>
            </a:pPr>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PASSWORD_RESET_TIMEOUT = 5000</a:t>
            </a:r>
          </a:p>
        </p:txBody>
      </p:sp>
    </p:spTree>
    <p:extLst>
      <p:ext uri="{BB962C8B-B14F-4D97-AF65-F5344CB8AC3E}">
        <p14:creationId xmlns:p14="http://schemas.microsoft.com/office/powerpoint/2010/main" val="8315617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r>
              <a:rPr lang="en-US" b="1" u="sng">
                <a:latin typeface="Times New Roman" panose="02020603050405020304" pitchFamily="18" charset="0"/>
                <a:cs typeface="Times New Roman" panose="02020603050405020304" pitchFamily="18" charset="0"/>
              </a:rPr>
              <a:t>Templates inside Project</a:t>
            </a:r>
          </a:p>
        </p:txBody>
      </p:sp>
      <p:sp>
        <p:nvSpPr>
          <p:cNvPr id="5" name="Rectangle 4">
            <a:extLst>
              <a:ext uri="{FF2B5EF4-FFF2-40B4-BE49-F238E27FC236}">
                <a16:creationId xmlns:a16="http://schemas.microsoft.com/office/drawing/2014/main" id="{EA6CDD08-8D86-4F98-B847-29F8F19F5ADD}"/>
              </a:ext>
            </a:extLst>
          </p:cNvPr>
          <p:cNvSpPr/>
          <p:nvPr/>
        </p:nvSpPr>
        <p:spPr>
          <a:xfrm>
            <a:off x="697037" y="1176805"/>
            <a:ext cx="7153325" cy="538609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a:latin typeface="Times New Roman" panose="02020603050405020304" pitchFamily="18" charset="0"/>
                <a:cs typeface="Times New Roman" panose="02020603050405020304" pitchFamily="18" charset="0"/>
              </a:rPr>
              <a:t>settings.py</a:t>
            </a: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TEMPLATES_DIR = </a:t>
            </a:r>
            <a:r>
              <a:rPr lang="en-US" sz="2000" b="1">
                <a:latin typeface="Times New Roman" panose="02020603050405020304" pitchFamily="18" charset="0"/>
                <a:cs typeface="Times New Roman" panose="02020603050405020304" pitchFamily="18" charset="0"/>
              </a:rPr>
              <a:t>BASE_DIR / ‘templates’</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INSTALLED_APPS = [</a:t>
            </a:r>
          </a:p>
          <a:p>
            <a:r>
              <a:rPr lang="en-US" sz="2000">
                <a:latin typeface="Times New Roman" panose="02020603050405020304" pitchFamily="18" charset="0"/>
                <a:cs typeface="Times New Roman" panose="02020603050405020304" pitchFamily="18" charset="0"/>
              </a:rPr>
              <a:t>	‘course’,</a:t>
            </a:r>
          </a:p>
          <a:p>
            <a:r>
              <a:rPr lang="en-US" sz="2000">
                <a:latin typeface="Times New Roman" panose="02020603050405020304" pitchFamily="18" charset="0"/>
                <a:cs typeface="Times New Roman" panose="02020603050405020304" pitchFamily="18" charset="0"/>
              </a:rPr>
              <a:t>	‘fees’</a:t>
            </a:r>
          </a:p>
          <a:p>
            <a:r>
              <a:rPr lang="en-US" sz="2000">
                <a:latin typeface="Times New Roman" panose="02020603050405020304" pitchFamily="18" charset="0"/>
                <a:cs typeface="Times New Roman" panose="02020603050405020304" pitchFamily="18" charset="0"/>
              </a:rPr>
              <a:t>]</a:t>
            </a: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TEMPLATES = [</a:t>
            </a:r>
          </a:p>
          <a:p>
            <a:r>
              <a:rPr lang="en-US" sz="2000">
                <a:latin typeface="Times New Roman" panose="02020603050405020304" pitchFamily="18" charset="0"/>
                <a:cs typeface="Times New Roman" panose="02020603050405020304" pitchFamily="18" charset="0"/>
              </a:rPr>
              <a:t>     {</a:t>
            </a:r>
          </a:p>
          <a:p>
            <a:r>
              <a:rPr lang="en-US" sz="2000">
                <a:latin typeface="Times New Roman" panose="02020603050405020304" pitchFamily="18" charset="0"/>
                <a:cs typeface="Times New Roman" panose="02020603050405020304" pitchFamily="18" charset="0"/>
              </a:rPr>
              <a:t>	‘DIRS’: [TEMPLATES_DIR],</a:t>
            </a:r>
          </a:p>
          <a:p>
            <a:r>
              <a:rPr lang="en-US" sz="2000">
                <a:latin typeface="Times New Roman" panose="02020603050405020304" pitchFamily="18" charset="0"/>
                <a:cs typeface="Times New Roman" panose="02020603050405020304" pitchFamily="18" charset="0"/>
              </a:rPr>
              <a:t>	‘APP_DIRS’: True,</a:t>
            </a:r>
          </a:p>
          <a:p>
            <a:r>
              <a:rPr lang="en-US" sz="2000">
                <a:latin typeface="Times New Roman" panose="02020603050405020304" pitchFamily="18" charset="0"/>
                <a:cs typeface="Times New Roman" panose="02020603050405020304" pitchFamily="18" charset="0"/>
              </a:rPr>
              <a:t>     }</a:t>
            </a:r>
          </a:p>
          <a:p>
            <a:r>
              <a:rPr lang="en-US" sz="2000">
                <a:latin typeface="Times New Roman" panose="02020603050405020304" pitchFamily="18" charset="0"/>
                <a:cs typeface="Times New Roman" panose="02020603050405020304" pitchFamily="18" charset="0"/>
              </a:rPr>
              <a:t>]</a:t>
            </a:r>
          </a:p>
        </p:txBody>
      </p:sp>
      <p:pic>
        <p:nvPicPr>
          <p:cNvPr id="9" name="Picture 8">
            <a:extLst>
              <a:ext uri="{FF2B5EF4-FFF2-40B4-BE49-F238E27FC236}">
                <a16:creationId xmlns:a16="http://schemas.microsoft.com/office/drawing/2014/main" id="{0D1F96B9-87EA-4A92-B2EF-7F3183C967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3226" y="153021"/>
            <a:ext cx="1846358" cy="6148552"/>
          </a:xfrm>
          <a:prstGeom prst="rect">
            <a:avLst/>
          </a:prstGeom>
        </p:spPr>
      </p:pic>
      <p:sp>
        <p:nvSpPr>
          <p:cNvPr id="3" name="Rectangle 2">
            <a:extLst>
              <a:ext uri="{FF2B5EF4-FFF2-40B4-BE49-F238E27FC236}">
                <a16:creationId xmlns:a16="http://schemas.microsoft.com/office/drawing/2014/main" id="{4AC98E20-01FE-4554-BAB5-841AAC1659C6}"/>
              </a:ext>
            </a:extLst>
          </p:cNvPr>
          <p:cNvSpPr/>
          <p:nvPr/>
        </p:nvSpPr>
        <p:spPr>
          <a:xfrm>
            <a:off x="697037" y="1736810"/>
            <a:ext cx="6555449" cy="70788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none">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r>
              <a:rPr lang="en-US" sz="2000">
                <a:latin typeface="Times New Roman" panose="02020603050405020304" pitchFamily="18" charset="0"/>
                <a:cs typeface="Times New Roman" panose="02020603050405020304" pitchFamily="18" charset="0"/>
              </a:rPr>
              <a:t>Old Django Version 3.0</a:t>
            </a:r>
          </a:p>
          <a:p>
            <a:r>
              <a:rPr lang="en-US" sz="2000">
                <a:latin typeface="Times New Roman" panose="02020603050405020304" pitchFamily="18" charset="0"/>
                <a:cs typeface="Times New Roman" panose="02020603050405020304" pitchFamily="18" charset="0"/>
              </a:rPr>
              <a:t>TEMPLATES_DIR = </a:t>
            </a:r>
            <a:r>
              <a:rPr lang="en-US" sz="2000" b="1" err="1">
                <a:latin typeface="Times New Roman" panose="02020603050405020304" pitchFamily="18" charset="0"/>
                <a:cs typeface="Times New Roman" panose="02020603050405020304" pitchFamily="18" charset="0"/>
              </a:rPr>
              <a:t>os.path.join(BASE_DIR, ‘templates’)</a:t>
            </a:r>
          </a:p>
        </p:txBody>
      </p:sp>
    </p:spTree>
    <p:extLst>
      <p:ext uri="{BB962C8B-B14F-4D97-AF65-F5344CB8AC3E}">
        <p14:creationId xmlns:p14="http://schemas.microsoft.com/office/powerpoint/2010/main" val="500804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animEffect transition="in" filter="fade">
                                      <p:cBhvr>
                                        <p:cTn id="25" dur="500"/>
                                        <p:tgtEl>
                                          <p:spTgt spid="5">
                                            <p:txEl>
                                              <p:pRg st="7" end="7"/>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8" end="8"/>
                                            </p:txEl>
                                          </p:spTgt>
                                        </p:tgtEl>
                                        <p:attrNameLst>
                                          <p:attrName>style.visibility</p:attrName>
                                        </p:attrNameLst>
                                      </p:cBhvr>
                                      <p:to>
                                        <p:strVal val="visible"/>
                                      </p:to>
                                    </p:set>
                                    <p:animEffect transition="in" filter="fade">
                                      <p:cBhvr>
                                        <p:cTn id="28" dur="500"/>
                                        <p:tgtEl>
                                          <p:spTgt spid="5">
                                            <p:txEl>
                                              <p:pRg st="8" end="8"/>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animEffect transition="in" filter="fade">
                                      <p:cBhvr>
                                        <p:cTn id="31" dur="500"/>
                                        <p:tgtEl>
                                          <p:spTgt spid="5">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11" end="11"/>
                                            </p:txEl>
                                          </p:spTgt>
                                        </p:tgtEl>
                                        <p:attrNameLst>
                                          <p:attrName>style.visibility</p:attrName>
                                        </p:attrNameLst>
                                      </p:cBhvr>
                                      <p:to>
                                        <p:strVal val="visible"/>
                                      </p:to>
                                    </p:set>
                                    <p:animEffect transition="in" filter="fade">
                                      <p:cBhvr>
                                        <p:cTn id="34" dur="500"/>
                                        <p:tgtEl>
                                          <p:spTgt spid="5">
                                            <p:txEl>
                                              <p:pRg st="11" end="1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12" end="12"/>
                                            </p:txEl>
                                          </p:spTgt>
                                        </p:tgtEl>
                                        <p:attrNameLst>
                                          <p:attrName>style.visibility</p:attrName>
                                        </p:attrNameLst>
                                      </p:cBhvr>
                                      <p:to>
                                        <p:strVal val="visible"/>
                                      </p:to>
                                    </p:set>
                                    <p:animEffect transition="in" filter="fade">
                                      <p:cBhvr>
                                        <p:cTn id="37" dur="500"/>
                                        <p:tgtEl>
                                          <p:spTgt spid="5">
                                            <p:txEl>
                                              <p:pRg st="12" end="1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5">
                                            <p:txEl>
                                              <p:pRg st="13" end="13"/>
                                            </p:txEl>
                                          </p:spTgt>
                                        </p:tgtEl>
                                        <p:attrNameLst>
                                          <p:attrName>style.visibility</p:attrName>
                                        </p:attrNameLst>
                                      </p:cBhvr>
                                      <p:to>
                                        <p:strVal val="visible"/>
                                      </p:to>
                                    </p:set>
                                    <p:animEffect transition="in" filter="fade">
                                      <p:cBhvr>
                                        <p:cTn id="40" dur="500"/>
                                        <p:tgtEl>
                                          <p:spTgt spid="5">
                                            <p:txEl>
                                              <p:pRg st="13" end="13"/>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5">
                                            <p:txEl>
                                              <p:pRg st="14" end="14"/>
                                            </p:txEl>
                                          </p:spTgt>
                                        </p:tgtEl>
                                        <p:attrNameLst>
                                          <p:attrName>style.visibility</p:attrName>
                                        </p:attrNameLst>
                                      </p:cBhvr>
                                      <p:to>
                                        <p:strVal val="visible"/>
                                      </p:to>
                                    </p:set>
                                    <p:animEffect transition="in" filter="fade">
                                      <p:cBhvr>
                                        <p:cTn id="43" dur="500"/>
                                        <p:tgtEl>
                                          <p:spTgt spid="5">
                                            <p:txEl>
                                              <p:pRg st="14" end="1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5">
                                            <p:txEl>
                                              <p:pRg st="15" end="15"/>
                                            </p:txEl>
                                          </p:spTgt>
                                        </p:tgtEl>
                                        <p:attrNameLst>
                                          <p:attrName>style.visibility</p:attrName>
                                        </p:attrNameLst>
                                      </p:cBhvr>
                                      <p:to>
                                        <p:strVal val="visible"/>
                                      </p:to>
                                    </p:set>
                                    <p:animEffect transition="in" filter="fade">
                                      <p:cBhvr>
                                        <p:cTn id="46" dur="500"/>
                                        <p:tgtEl>
                                          <p:spTgt spid="5">
                                            <p:txEl>
                                              <p:pRg st="15" end="1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xEl>
                                              <p:pRg st="16" end="16"/>
                                            </p:txEl>
                                          </p:spTgt>
                                        </p:tgtEl>
                                        <p:attrNameLst>
                                          <p:attrName>style.visibility</p:attrName>
                                        </p:attrNameLst>
                                      </p:cBhvr>
                                      <p:to>
                                        <p:strVal val="visible"/>
                                      </p:to>
                                    </p:set>
                                    <p:animEffect transition="in" filter="fade">
                                      <p:cBhvr>
                                        <p:cTn id="49" dur="500"/>
                                        <p:tgtEl>
                                          <p:spTgt spid="5">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8A67-DDD0-4845-9388-922D955EE15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B83C29-49AE-4741-9AC0-C621BA7CA7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8" y="0"/>
            <a:ext cx="12189781" cy="6856752"/>
          </a:xfrm>
        </p:spPr>
      </p:pic>
    </p:spTree>
    <p:extLst>
      <p:ext uri="{BB962C8B-B14F-4D97-AF65-F5344CB8AC3E}">
        <p14:creationId xmlns:p14="http://schemas.microsoft.com/office/powerpoint/2010/main" val="329653778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EFC7-EEF6-4C2B-AC53-0840FDFCA324}"/>
              </a:ext>
            </a:extLst>
          </p:cNvPr>
          <p:cNvSpPr>
            <a:spLocks noGrp="1"/>
          </p:cNvSpPr>
          <p:nvPr>
            <p:ph type="title"/>
          </p:nvPr>
        </p:nvSpPr>
        <p:spPr>
          <a:xfrm>
            <a:off x="609600" y="33805"/>
            <a:ext cx="10972800" cy="1143000"/>
          </a:xfrm>
        </p:spPr>
        <p:txBody>
          <a:bodyPr>
            <a:normAutofit/>
          </a:bodyPr>
          <a:lstStyle>
            <a:defPPr/>
          </a:lstStyle>
          <a:p>
            <a:r>
              <a:rPr lang="en-US" b="1" u="sng">
                <a:latin typeface="Times New Roman" panose="02020603050405020304" pitchFamily="18" charset="0"/>
                <a:cs typeface="Times New Roman" panose="02020603050405020304" pitchFamily="18" charset="0"/>
              </a:rPr>
              <a:t>Static inside Project</a:t>
            </a:r>
          </a:p>
        </p:txBody>
      </p:sp>
      <p:sp>
        <p:nvSpPr>
          <p:cNvPr id="5" name="Rectangle 4">
            <a:extLst>
              <a:ext uri="{FF2B5EF4-FFF2-40B4-BE49-F238E27FC236}">
                <a16:creationId xmlns:a16="http://schemas.microsoft.com/office/drawing/2014/main" id="{EA6CDD08-8D86-4F98-B847-29F8F19F5ADD}"/>
              </a:ext>
            </a:extLst>
          </p:cNvPr>
          <p:cNvSpPr/>
          <p:nvPr/>
        </p:nvSpPr>
        <p:spPr>
          <a:xfrm>
            <a:off x="609600" y="1176805"/>
            <a:ext cx="7982817" cy="563231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u="sng">
                <a:latin typeface="Times New Roman" panose="02020603050405020304" pitchFamily="18" charset="0"/>
                <a:cs typeface="Times New Roman" panose="02020603050405020304" pitchFamily="18" charset="0"/>
              </a:rPr>
              <a:t>settings.py</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TEMPLATES_DIR = BASE_DIR </a:t>
            </a:r>
            <a:r>
              <a:rPr lang="en-US" b="1">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‘templates’</a:t>
            </a:r>
          </a:p>
          <a:p>
            <a:endParaRPr lang="en-US">
              <a:latin typeface="Times New Roman" panose="02020603050405020304" pitchFamily="18" charset="0"/>
              <a:cs typeface="Times New Roman" panose="02020603050405020304" pitchFamily="18" charset="0"/>
            </a:endParaRPr>
          </a:p>
          <a:p>
            <a:endParaRPr lang="en-US">
              <a:latin typeface="Times New Roman" panose="02020603050405020304" pitchFamily="18" charset="0"/>
              <a:cs typeface="Times New Roman" panose="02020603050405020304" pitchFamily="18" charset="0"/>
            </a:endParaRPr>
          </a:p>
          <a:p>
            <a:endParaRPr lang="en-US" b="1">
              <a:solidFill>
                <a:srgbClr val="FF0000"/>
              </a:solidFill>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STATIC_DIR = BASE_DIR / ‘static’</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INSTALLED_APPS = [</a:t>
            </a:r>
          </a:p>
          <a:p>
            <a:r>
              <a:rPr lang="en-US">
                <a:latin typeface="Times New Roman" panose="02020603050405020304" pitchFamily="18" charset="0"/>
                <a:cs typeface="Times New Roman" panose="02020603050405020304" pitchFamily="18" charset="0"/>
              </a:rPr>
              <a:t>	‘course’</a:t>
            </a:r>
          </a:p>
          <a:p>
            <a:r>
              <a:rPr lang="en-US">
                <a:latin typeface="Times New Roman" panose="02020603050405020304" pitchFamily="18" charset="0"/>
                <a:cs typeface="Times New Roman" panose="02020603050405020304" pitchFamily="18" charset="0"/>
              </a:rPr>
              <a:t>]</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TEMPLATES = [</a:t>
            </a:r>
          </a:p>
          <a:p>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	‘DIRS’: [TEMPLATES_DIR]</a:t>
            </a:r>
          </a:p>
          <a:p>
            <a:r>
              <a:rPr lang="en-US">
                <a:latin typeface="Times New Roman" panose="02020603050405020304" pitchFamily="18" charset="0"/>
                <a:cs typeface="Times New Roman" panose="02020603050405020304" pitchFamily="18" charset="0"/>
              </a:rPr>
              <a:t>     }</a:t>
            </a:r>
          </a:p>
          <a:p>
            <a:r>
              <a:rPr lang="en-US">
                <a:latin typeface="Times New Roman" panose="02020603050405020304" pitchFamily="18" charset="0"/>
                <a:cs typeface="Times New Roman" panose="02020603050405020304" pitchFamily="18" charset="0"/>
              </a:rPr>
              <a:t>]</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STATIC_URL = ‘/static/’</a:t>
            </a:r>
          </a:p>
          <a:p>
            <a:r>
              <a:rPr lang="en-US" b="1">
                <a:latin typeface="Times New Roman" panose="02020603050405020304" pitchFamily="18" charset="0"/>
                <a:cs typeface="Times New Roman" panose="02020603050405020304" pitchFamily="18" charset="0"/>
              </a:rPr>
              <a:t>STATICFILES_DIRS = [ STATIC_DIR ]</a:t>
            </a:r>
          </a:p>
        </p:txBody>
      </p:sp>
      <p:pic>
        <p:nvPicPr>
          <p:cNvPr id="4" name="Picture 3">
            <a:extLst>
              <a:ext uri="{FF2B5EF4-FFF2-40B4-BE49-F238E27FC236}">
                <a16:creationId xmlns:a16="http://schemas.microsoft.com/office/drawing/2014/main" id="{1292377E-8F99-4D54-A737-060E4C633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9028" y="141793"/>
            <a:ext cx="1677554" cy="6574414"/>
          </a:xfrm>
          <a:prstGeom prst="rect">
            <a:avLst/>
          </a:prstGeom>
        </p:spPr>
      </p:pic>
      <p:sp>
        <p:nvSpPr>
          <p:cNvPr id="3" name="Rectangle 2">
            <a:extLst>
              <a:ext uri="{FF2B5EF4-FFF2-40B4-BE49-F238E27FC236}">
                <a16:creationId xmlns:a16="http://schemas.microsoft.com/office/drawing/2014/main" id="{AF073BD4-AA89-4E2E-96A1-415B3AF3A3E4}"/>
              </a:ext>
            </a:extLst>
          </p:cNvPr>
          <p:cNvSpPr/>
          <p:nvPr/>
        </p:nvSpPr>
        <p:spPr>
          <a:xfrm>
            <a:off x="688258" y="2105809"/>
            <a:ext cx="6096000" cy="64633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lt1"/>
                </a:solidFill>
                <a:uLnTx/>
                <a:uFillTx/>
                <a:latin typeface="Calibri"/>
                <a:ea typeface="Arial" pitchFamily="34" charset="0"/>
                <a:cs typeface="Arial" pitchFamily="34" charset="0"/>
                <a:sym typeface="Wingdings"/>
              </a:defRPr>
            </a:lvl9pPr>
          </a:lstStyle>
          <a:p>
            <a:r>
              <a:rPr lang="en-US">
                <a:latin typeface="Times New Roman" panose="02020603050405020304" pitchFamily="18" charset="0"/>
                <a:cs typeface="Times New Roman" panose="02020603050405020304" pitchFamily="18" charset="0"/>
              </a:rPr>
              <a:t>Old Django Version 3.0</a:t>
            </a:r>
            <a:endParaRPr lang="en-US" b="1">
              <a:solidFill>
                <a:srgbClr val="FF0000"/>
              </a:solidFill>
              <a:latin typeface="Times New Roman" panose="02020603050405020304" pitchFamily="18" charset="0"/>
              <a:cs typeface="Times New Roman" panose="02020603050405020304" pitchFamily="18" charset="0"/>
            </a:endParaRPr>
          </a:p>
          <a:p>
            <a:r>
              <a:rPr lang="en-US" b="1">
                <a:solidFill>
                  <a:schemeClr val="bg1"/>
                </a:solidFill>
                <a:latin typeface="Times New Roman" panose="02020603050405020304" pitchFamily="18" charset="0"/>
                <a:cs typeface="Times New Roman" panose="02020603050405020304" pitchFamily="18" charset="0"/>
              </a:rPr>
              <a:t>STATIC_DIR = os.path.join(BASE_DIR, ‘static’)</a:t>
            </a:r>
          </a:p>
        </p:txBody>
      </p:sp>
    </p:spTree>
    <p:extLst>
      <p:ext uri="{BB962C8B-B14F-4D97-AF65-F5344CB8AC3E}">
        <p14:creationId xmlns:p14="http://schemas.microsoft.com/office/powerpoint/2010/main" val="16721034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9" end="9"/>
                                            </p:txEl>
                                          </p:spTgt>
                                        </p:tgtEl>
                                        <p:attrNameLst>
                                          <p:attrName>style.visibility</p:attrName>
                                        </p:attrNameLst>
                                      </p:cBhvr>
                                      <p:to>
                                        <p:strVal val="visible"/>
                                      </p:to>
                                    </p:set>
                                    <p:animEffect transition="in" filter="fade">
                                      <p:cBhvr>
                                        <p:cTn id="30" dur="500"/>
                                        <p:tgtEl>
                                          <p:spTgt spid="5">
                                            <p:txEl>
                                              <p:pRg st="9" end="9"/>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10" end="10"/>
                                            </p:txEl>
                                          </p:spTgt>
                                        </p:tgtEl>
                                        <p:attrNameLst>
                                          <p:attrName>style.visibility</p:attrName>
                                        </p:attrNameLst>
                                      </p:cBhvr>
                                      <p:to>
                                        <p:strVal val="visible"/>
                                      </p:to>
                                    </p:set>
                                    <p:animEffect transition="in" filter="fade">
                                      <p:cBhvr>
                                        <p:cTn id="33" dur="500"/>
                                        <p:tgtEl>
                                          <p:spTgt spid="5">
                                            <p:txEl>
                                              <p:pRg st="10" end="1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12" end="12"/>
                                            </p:txEl>
                                          </p:spTgt>
                                        </p:tgtEl>
                                        <p:attrNameLst>
                                          <p:attrName>style.visibility</p:attrName>
                                        </p:attrNameLst>
                                      </p:cBhvr>
                                      <p:to>
                                        <p:strVal val="visible"/>
                                      </p:to>
                                    </p:set>
                                    <p:animEffect transition="in" filter="fade">
                                      <p:cBhvr>
                                        <p:cTn id="36" dur="500"/>
                                        <p:tgtEl>
                                          <p:spTgt spid="5">
                                            <p:txEl>
                                              <p:pRg st="12" end="1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13" end="13"/>
                                            </p:txEl>
                                          </p:spTgt>
                                        </p:tgtEl>
                                        <p:attrNameLst>
                                          <p:attrName>style.visibility</p:attrName>
                                        </p:attrNameLst>
                                      </p:cBhvr>
                                      <p:to>
                                        <p:strVal val="visible"/>
                                      </p:to>
                                    </p:set>
                                    <p:animEffect transition="in" filter="fade">
                                      <p:cBhvr>
                                        <p:cTn id="39" dur="500"/>
                                        <p:tgtEl>
                                          <p:spTgt spid="5">
                                            <p:txEl>
                                              <p:pRg st="13" end="1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
                                            <p:txEl>
                                              <p:pRg st="14" end="14"/>
                                            </p:txEl>
                                          </p:spTgt>
                                        </p:tgtEl>
                                        <p:attrNameLst>
                                          <p:attrName>style.visibility</p:attrName>
                                        </p:attrNameLst>
                                      </p:cBhvr>
                                      <p:to>
                                        <p:strVal val="visible"/>
                                      </p:to>
                                    </p:set>
                                    <p:animEffect transition="in" filter="fade">
                                      <p:cBhvr>
                                        <p:cTn id="42" dur="500"/>
                                        <p:tgtEl>
                                          <p:spTgt spid="5">
                                            <p:txEl>
                                              <p:pRg st="14" end="14"/>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
                                            <p:txEl>
                                              <p:pRg st="15" end="15"/>
                                            </p:txEl>
                                          </p:spTgt>
                                        </p:tgtEl>
                                        <p:attrNameLst>
                                          <p:attrName>style.visibility</p:attrName>
                                        </p:attrNameLst>
                                      </p:cBhvr>
                                      <p:to>
                                        <p:strVal val="visible"/>
                                      </p:to>
                                    </p:set>
                                    <p:animEffect transition="in" filter="fade">
                                      <p:cBhvr>
                                        <p:cTn id="45" dur="500"/>
                                        <p:tgtEl>
                                          <p:spTgt spid="5">
                                            <p:txEl>
                                              <p:pRg st="15" end="15"/>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
                                            <p:txEl>
                                              <p:pRg st="16" end="16"/>
                                            </p:txEl>
                                          </p:spTgt>
                                        </p:tgtEl>
                                        <p:attrNameLst>
                                          <p:attrName>style.visibility</p:attrName>
                                        </p:attrNameLst>
                                      </p:cBhvr>
                                      <p:to>
                                        <p:strVal val="visible"/>
                                      </p:to>
                                    </p:set>
                                    <p:animEffect transition="in" filter="fade">
                                      <p:cBhvr>
                                        <p:cTn id="48" dur="500"/>
                                        <p:tgtEl>
                                          <p:spTgt spid="5">
                                            <p:txEl>
                                              <p:pRg st="16" end="16"/>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5">
                                            <p:txEl>
                                              <p:pRg st="18" end="18"/>
                                            </p:txEl>
                                          </p:spTgt>
                                        </p:tgtEl>
                                        <p:attrNameLst>
                                          <p:attrName>style.visibility</p:attrName>
                                        </p:attrNameLst>
                                      </p:cBhvr>
                                      <p:to>
                                        <p:strVal val="visible"/>
                                      </p:to>
                                    </p:set>
                                    <p:animEffect transition="in" filter="fade">
                                      <p:cBhvr>
                                        <p:cTn id="51" dur="500"/>
                                        <p:tgtEl>
                                          <p:spTgt spid="5">
                                            <p:txEl>
                                              <p:pRg st="18" end="18"/>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5">
                                            <p:txEl>
                                              <p:pRg st="19" end="19"/>
                                            </p:txEl>
                                          </p:spTgt>
                                        </p:tgtEl>
                                        <p:attrNameLst>
                                          <p:attrName>style.visibility</p:attrName>
                                        </p:attrNameLst>
                                      </p:cBhvr>
                                      <p:to>
                                        <p:strVal val="visible"/>
                                      </p:to>
                                    </p:set>
                                    <p:animEffect transition="in" filter="fade">
                                      <p:cBhvr>
                                        <p:cTn id="54" dur="500"/>
                                        <p:tgtEl>
                                          <p:spTgt spid="5">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9EBD-8DF8-44F5-B3B9-A2C902EC0C0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85F9E93-D9E6-474A-ACC8-84664C8405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272378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D0C9-817A-49BD-BB8C-B1B887EA2A56}"/>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B1AAF4D4-0C73-4BB4-9704-A03B99CD0C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3291"/>
            <a:ext cx="12192000" cy="6858000"/>
          </a:xfrm>
        </p:spPr>
      </p:pic>
    </p:spTree>
    <p:extLst>
      <p:ext uri="{BB962C8B-B14F-4D97-AF65-F5344CB8AC3E}">
        <p14:creationId xmlns:p14="http://schemas.microsoft.com/office/powerpoint/2010/main" val="3686879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90CF7-0827-4296-8D32-EF7BADE39F02}"/>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8250A76B-38DC-4D81-98D9-41F2943B07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495"/>
            <a:ext cx="12192000" cy="6858000"/>
          </a:xfrm>
        </p:spPr>
      </p:pic>
    </p:spTree>
    <p:extLst>
      <p:ext uri="{BB962C8B-B14F-4D97-AF65-F5344CB8AC3E}">
        <p14:creationId xmlns:p14="http://schemas.microsoft.com/office/powerpoint/2010/main" val="4132336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Field Lookups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Field lookups are how you specify the meet of an SQL WHERE clause. </a:t>
            </a:r>
          </a:p>
          <a:p>
            <a:pPr marL="0" indent="0">
              <a:buNone/>
            </a:pPr>
            <a:r>
              <a:rPr lang="en-US" sz="1800">
                <a:latin typeface="Times New Roman" panose="02020603050405020304" pitchFamily="18" charset="0"/>
                <a:cs typeface="Times New Roman" panose="02020603050405020304" pitchFamily="18" charset="0"/>
              </a:rPr>
              <a:t>They’re specified as keyword arguments to the QuerySet methods filter(), exclude() and get(). </a:t>
            </a:r>
          </a:p>
          <a:p>
            <a:pPr marL="0" indent="0">
              <a:buNone/>
            </a:pPr>
            <a:r>
              <a:rPr lang="en-US" sz="1800">
                <a:latin typeface="Times New Roman" panose="02020603050405020304" pitchFamily="18" charset="0"/>
                <a:cs typeface="Times New Roman" panose="02020603050405020304" pitchFamily="18" charset="0"/>
              </a:rPr>
              <a:t>If you pass an invalid keyword argument, a lookup function will raise TypeError.</a:t>
            </a:r>
          </a:p>
          <a:p>
            <a:pPr marL="0" indent="0">
              <a:buNone/>
            </a:pPr>
            <a:r>
              <a:rPr lang="en-US" sz="1800">
                <a:latin typeface="Times New Roman" panose="02020603050405020304" pitchFamily="18" charset="0"/>
                <a:cs typeface="Times New Roman" panose="02020603050405020304" pitchFamily="18" charset="0"/>
              </a:rPr>
              <a:t>Syntax:- field__lookuptype=value</a:t>
            </a:r>
          </a:p>
          <a:p>
            <a:pPr marL="0" indent="0">
              <a:buNone/>
            </a:pPr>
            <a:r>
              <a:rPr lang="en-US" sz="1800">
                <a:latin typeface="Times New Roman" panose="02020603050405020304" pitchFamily="18" charset="0"/>
                <a:cs typeface="Times New Roman" panose="02020603050405020304" pitchFamily="18" charset="0"/>
              </a:rPr>
              <a:t>Example:- Student.objects.filter(marks__lt=‘50’)</a:t>
            </a:r>
          </a:p>
          <a:p>
            <a:pPr marL="0" indent="0">
              <a:buNone/>
            </a:pPr>
            <a:r>
              <a:rPr lang="en-US" sz="1800">
                <a:latin typeface="Times New Roman" panose="02020603050405020304" pitchFamily="18" charset="0"/>
                <a:cs typeface="Times New Roman" panose="02020603050405020304" pitchFamily="18" charset="0"/>
              </a:rPr>
              <a:t>SELECT * FROM myapp_student WHERE marks &lt; ’50’;</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The field specified in a lookup has to be the name of a model field.</a:t>
            </a:r>
          </a:p>
          <a:p>
            <a:pPr marL="0" indent="0">
              <a:buNone/>
            </a:pPr>
            <a:r>
              <a:rPr lang="en-US" sz="1800">
                <a:latin typeface="Times New Roman" panose="02020603050405020304" pitchFamily="18" charset="0"/>
                <a:cs typeface="Times New Roman" panose="02020603050405020304" pitchFamily="18" charset="0"/>
              </a:rPr>
              <a:t>In case of a ForeignKey you can specify the field name suffixed with _id. In this case, the value parameter is expected to contain the raw value of the foreign model’s primary key.</a:t>
            </a:r>
          </a:p>
          <a:p>
            <a:pPr marL="0" indent="0">
              <a:buNone/>
            </a:pPr>
            <a:r>
              <a:rPr lang="en-US" sz="1800">
                <a:latin typeface="Times New Roman" panose="02020603050405020304" pitchFamily="18" charset="0"/>
                <a:cs typeface="Times New Roman" panose="02020603050405020304" pitchFamily="18" charset="0"/>
              </a:rPr>
              <a:t>Example:- Student.objects.filter(stu_id=10)</a:t>
            </a:r>
          </a:p>
        </p:txBody>
      </p:sp>
    </p:spTree>
    <p:extLst>
      <p:ext uri="{BB962C8B-B14F-4D97-AF65-F5344CB8AC3E}">
        <p14:creationId xmlns:p14="http://schemas.microsoft.com/office/powerpoint/2010/main" val="40378303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Field Lookups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lnSpcReduction="10000"/>
          </a:bodyPr>
          <a:lstStyle>
            <a:defPPr/>
          </a:lstStyle>
          <a:p>
            <a:pPr marL="0" indent="0">
              <a:buNone/>
            </a:pPr>
            <a:r>
              <a:rPr lang="en-US" sz="1600">
                <a:latin typeface="Times New Roman" panose="02020603050405020304" pitchFamily="18" charset="0"/>
                <a:cs typeface="Times New Roman" panose="02020603050405020304" pitchFamily="18" charset="0"/>
              </a:rPr>
              <a:t>exact - Exact match. If the value provided for comparison is None, it will be interpreted as an SQL NULL. This is case sensitive</a:t>
            </a:r>
          </a:p>
          <a:p>
            <a:pPr marL="0" indent="0">
              <a:buNone/>
            </a:pPr>
            <a:r>
              <a:rPr lang="en-US" sz="1600">
                <a:latin typeface="Times New Roman" panose="02020603050405020304" pitchFamily="18" charset="0"/>
                <a:cs typeface="Times New Roman" panose="02020603050405020304" pitchFamily="18" charset="0"/>
              </a:rPr>
              <a:t>Example:- Student.objects.get(name__exact='sonam')</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err="1">
                <a:latin typeface="Times New Roman" panose="02020603050405020304" pitchFamily="18" charset="0"/>
                <a:cs typeface="Times New Roman" panose="02020603050405020304" pitchFamily="18" charset="0"/>
              </a:rPr>
              <a:t>iexact - Exact match. If the value provided for comparison is None, it will be interpreted as an SQL NULL. This is case insensitive</a:t>
            </a:r>
          </a:p>
          <a:p>
            <a:pPr marL="0" indent="0">
              <a:buNone/>
            </a:pPr>
            <a:r>
              <a:rPr lang="en-US" sz="1600">
                <a:latin typeface="Times New Roman" panose="02020603050405020304" pitchFamily="18" charset="0"/>
                <a:cs typeface="Times New Roman" panose="02020603050405020304" pitchFamily="18" charset="0"/>
              </a:rPr>
              <a:t>Example:- Student.objects.get(name__iexact='sonam')</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contains - Case-sensitive containment test.</a:t>
            </a:r>
          </a:p>
          <a:p>
            <a:pPr marL="0" indent="0">
              <a:buNone/>
            </a:pPr>
            <a:r>
              <a:rPr lang="en-US" sz="1600">
                <a:latin typeface="Times New Roman" panose="02020603050405020304" pitchFamily="18" charset="0"/>
                <a:cs typeface="Times New Roman" panose="02020603050405020304" pitchFamily="18" charset="0"/>
              </a:rPr>
              <a:t>Example:- Student.objects.get(name__contains='kumar')</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err="1">
                <a:latin typeface="Times New Roman" panose="02020603050405020304" pitchFamily="18" charset="0"/>
                <a:cs typeface="Times New Roman" panose="02020603050405020304" pitchFamily="18" charset="0"/>
              </a:rPr>
              <a:t>icontains - Case-insensitive containment test.</a:t>
            </a:r>
          </a:p>
          <a:p>
            <a:pPr marL="0" indent="0">
              <a:buNone/>
            </a:pPr>
            <a:r>
              <a:rPr lang="en-US" sz="1600">
                <a:latin typeface="Times New Roman" panose="02020603050405020304" pitchFamily="18" charset="0"/>
                <a:cs typeface="Times New Roman" panose="02020603050405020304" pitchFamily="18" charset="0"/>
              </a:rPr>
              <a:t>Example:- Student.objects.get(name__icontains='kumar’)</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in - In a given iterable; often a list, tuple, or queryset. It’s not a common use case, but strings (being iterables) are accepted.</a:t>
            </a:r>
          </a:p>
          <a:p>
            <a:pPr marL="0" indent="0">
              <a:buNone/>
            </a:pPr>
            <a:r>
              <a:rPr lang="en-US" sz="1600">
                <a:latin typeface="Times New Roman" panose="02020603050405020304" pitchFamily="18" charset="0"/>
                <a:cs typeface="Times New Roman" panose="02020603050405020304" pitchFamily="18" charset="0"/>
              </a:rPr>
              <a:t>Example:- Student.objects.filter(id__in=[1, 5, 7])</a:t>
            </a:r>
          </a:p>
        </p:txBody>
      </p:sp>
    </p:spTree>
    <p:extLst>
      <p:ext uri="{BB962C8B-B14F-4D97-AF65-F5344CB8AC3E}">
        <p14:creationId xmlns:p14="http://schemas.microsoft.com/office/powerpoint/2010/main" val="25452641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Field Lookups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a:bodyPr>
          <a:lstStyle>
            <a:defPPr/>
          </a:lstStyle>
          <a:p>
            <a:pPr marL="0" indent="0">
              <a:buNone/>
            </a:pPr>
            <a:r>
              <a:rPr lang="en-US" sz="1600" err="1">
                <a:latin typeface="Times New Roman" panose="02020603050405020304" pitchFamily="18" charset="0"/>
                <a:cs typeface="Times New Roman" panose="02020603050405020304" pitchFamily="18" charset="0"/>
              </a:rPr>
              <a:t>gt - Greater than.</a:t>
            </a:r>
          </a:p>
          <a:p>
            <a:pPr marL="0" indent="0">
              <a:buNone/>
            </a:pPr>
            <a:r>
              <a:rPr lang="en-US" sz="1600">
                <a:latin typeface="Times New Roman" panose="02020603050405020304" pitchFamily="18" charset="0"/>
                <a:cs typeface="Times New Roman" panose="02020603050405020304" pitchFamily="18" charset="0"/>
              </a:rPr>
              <a:t>Example: - Student.objects.filter(marks__gt=50)</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err="1">
                <a:latin typeface="Times New Roman" panose="02020603050405020304" pitchFamily="18" charset="0"/>
                <a:cs typeface="Times New Roman" panose="02020603050405020304" pitchFamily="18" charset="0"/>
              </a:rPr>
              <a:t>gte - Greater than or equal to.</a:t>
            </a:r>
          </a:p>
          <a:p>
            <a:pPr marL="0" indent="0">
              <a:buNone/>
            </a:pPr>
            <a:r>
              <a:rPr lang="en-US" sz="1600">
                <a:latin typeface="Times New Roman" panose="02020603050405020304" pitchFamily="18" charset="0"/>
                <a:cs typeface="Times New Roman" panose="02020603050405020304" pitchFamily="18" charset="0"/>
              </a:rPr>
              <a:t>Example: - Student.objects.filter(marks__gte=50)</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err="1">
                <a:latin typeface="Times New Roman" panose="02020603050405020304" pitchFamily="18" charset="0"/>
                <a:cs typeface="Times New Roman" panose="02020603050405020304" pitchFamily="18" charset="0"/>
              </a:rPr>
              <a:t>lt - Less than.</a:t>
            </a:r>
          </a:p>
          <a:p>
            <a:pPr marL="0" indent="0">
              <a:buNone/>
            </a:pPr>
            <a:r>
              <a:rPr lang="en-US" sz="1600">
                <a:latin typeface="Times New Roman" panose="02020603050405020304" pitchFamily="18" charset="0"/>
                <a:cs typeface="Times New Roman" panose="02020603050405020304" pitchFamily="18" charset="0"/>
              </a:rPr>
              <a:t>Example: - Student.objects.filter(marks__lt=50)</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err="1">
                <a:latin typeface="Times New Roman" panose="02020603050405020304" pitchFamily="18" charset="0"/>
                <a:cs typeface="Times New Roman" panose="02020603050405020304" pitchFamily="18" charset="0"/>
              </a:rPr>
              <a:t>lte - Less than or equal to.</a:t>
            </a:r>
          </a:p>
          <a:p>
            <a:pPr marL="0" indent="0">
              <a:buNone/>
            </a:pPr>
            <a:r>
              <a:rPr lang="en-US" sz="1600">
                <a:latin typeface="Times New Roman" panose="02020603050405020304" pitchFamily="18" charset="0"/>
                <a:cs typeface="Times New Roman" panose="02020603050405020304" pitchFamily="18" charset="0"/>
              </a:rPr>
              <a:t>Example: - Student.objects.filter(marks__lte=50)</a:t>
            </a:r>
          </a:p>
        </p:txBody>
      </p:sp>
    </p:spTree>
    <p:extLst>
      <p:ext uri="{BB962C8B-B14F-4D97-AF65-F5344CB8AC3E}">
        <p14:creationId xmlns:p14="http://schemas.microsoft.com/office/powerpoint/2010/main" val="2592261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Methods that return new QuerySets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157066"/>
          </a:xfrm>
        </p:spPr>
        <p:txBody>
          <a:bodyPr>
            <a:normAutofit/>
          </a:bodyPr>
          <a:lstStyle>
            <a:defPPr/>
          </a:lstStyle>
          <a:p>
            <a:pPr marL="0" indent="0">
              <a:buNone/>
            </a:pPr>
            <a:r>
              <a:rPr lang="en-US" sz="2000" b="1" u="sng">
                <a:latin typeface="Times New Roman" panose="02020603050405020304" pitchFamily="18" charset="0"/>
                <a:cs typeface="Times New Roman" panose="02020603050405020304" pitchFamily="18" charset="0"/>
              </a:rPr>
              <a:t>Retrieving all objects</a:t>
            </a:r>
          </a:p>
          <a:p>
            <a:pPr marL="0" indent="0">
              <a:buNone/>
            </a:pPr>
            <a:r>
              <a:rPr lang="en-US" sz="2000">
                <a:latin typeface="Times New Roman" panose="02020603050405020304" pitchFamily="18" charset="0"/>
                <a:cs typeface="Times New Roman" panose="02020603050405020304" pitchFamily="18" charset="0"/>
              </a:rPr>
              <a:t>all ( ) - This method is used to retrieve all objects. This returns a copy of current QuerySet.</a:t>
            </a:r>
          </a:p>
          <a:p>
            <a:pPr marL="0" indent="0">
              <a:buNone/>
            </a:pPr>
            <a:r>
              <a:rPr lang="en-US" sz="2000">
                <a:latin typeface="Times New Roman" panose="02020603050405020304" pitchFamily="18" charset="0"/>
                <a:cs typeface="Times New Roman" panose="02020603050405020304" pitchFamily="18" charset="0"/>
              </a:rPr>
              <a:t>Example:- Student.objects.all()</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b="1" u="sng">
                <a:latin typeface="Times New Roman" panose="02020603050405020304" pitchFamily="18" charset="0"/>
                <a:cs typeface="Times New Roman" panose="02020603050405020304" pitchFamily="18" charset="0"/>
              </a:rPr>
              <a:t>Retrieving specific objects</a:t>
            </a:r>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filter (**kwargs) - It returns a new QuerySet containing objects that match the given </a:t>
            </a:r>
            <a:r>
              <a:rPr lang="en-US" sz="2000" i="1">
                <a:latin typeface="Times New Roman" panose="02020603050405020304" pitchFamily="18" charset="0"/>
                <a:cs typeface="Times New Roman" panose="02020603050405020304" pitchFamily="18" charset="0"/>
              </a:rPr>
              <a:t>lookup parameters</a:t>
            </a:r>
            <a:r>
              <a:rPr lang="en-US" sz="2000">
                <a:latin typeface="Times New Roman" panose="02020603050405020304" pitchFamily="18" charset="0"/>
                <a:cs typeface="Times New Roman" panose="02020603050405020304" pitchFamily="18" charset="0"/>
              </a:rPr>
              <a:t>. filter() will always give you a QuerySet, even if only a single object matches the query.</a:t>
            </a:r>
          </a:p>
          <a:p>
            <a:pPr marL="0" indent="0">
              <a:buNone/>
            </a:pPr>
            <a:r>
              <a:rPr lang="en-US" sz="2000">
                <a:latin typeface="Times New Roman" panose="02020603050405020304" pitchFamily="18" charset="0"/>
                <a:cs typeface="Times New Roman" panose="02020603050405020304" pitchFamily="18" charset="0"/>
              </a:rPr>
              <a:t>    Example:- Student.objects.filter(marks=70)</a:t>
            </a:r>
          </a:p>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exclude(**kwargs) - It returns a new QuerySet containing objects that do not match the given </a:t>
            </a:r>
            <a:r>
              <a:rPr lang="en-US" sz="2000" i="1">
                <a:latin typeface="Times New Roman" panose="02020603050405020304" pitchFamily="18" charset="0"/>
                <a:cs typeface="Times New Roman" panose="02020603050405020304" pitchFamily="18" charset="0"/>
              </a:rPr>
              <a:t>lookup parameters</a:t>
            </a:r>
            <a:r>
              <a:rPr lang="en-US" sz="2000">
                <a:latin typeface="Times New Roman" panose="02020603050405020304" pitchFamily="18" charset="0"/>
                <a:cs typeface="Times New Roman" panose="02020603050405020304" pitchFamily="18" charset="0"/>
              </a:rPr>
              <a:t>.</a:t>
            </a:r>
          </a:p>
          <a:p>
            <a:pPr marL="0" indent="0">
              <a:buNone/>
            </a:pPr>
            <a:r>
              <a:rPr lang="en-US" sz="2000">
                <a:latin typeface="Times New Roman" panose="02020603050405020304" pitchFamily="18" charset="0"/>
                <a:cs typeface="Times New Roman" panose="02020603050405020304" pitchFamily="18" charset="0"/>
              </a:rPr>
              <a:t>    Example:- Student.objects.exclude(marks=70)</a:t>
            </a:r>
          </a:p>
        </p:txBody>
      </p:sp>
      <p:pic>
        <p:nvPicPr>
          <p:cNvPr id="5" name="Picture 4" descr="Text&#10;&#10;Description automatically generated">
            <a:extLst>
              <a:ext uri="{FF2B5EF4-FFF2-40B4-BE49-F238E27FC236}">
                <a16:creationId xmlns:a16="http://schemas.microsoft.com/office/drawing/2014/main" id="{02D26EEB-5D97-4639-BA7E-F24305C27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55107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Field Lookups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a:bodyPr>
          <a:lstStyle>
            <a:defPPr/>
          </a:lstStyle>
          <a:p>
            <a:pPr marL="0" indent="0">
              <a:buNone/>
            </a:pPr>
            <a:r>
              <a:rPr lang="en-US" sz="1600" err="1">
                <a:latin typeface="Times New Roman" panose="02020603050405020304" pitchFamily="18" charset="0"/>
                <a:cs typeface="Times New Roman" panose="02020603050405020304" pitchFamily="18" charset="0"/>
              </a:rPr>
              <a:t>startswith - Case-sensitive starts-with.</a:t>
            </a:r>
          </a:p>
          <a:p>
            <a:pPr marL="0" indent="0">
              <a:buNone/>
            </a:pPr>
            <a:r>
              <a:rPr lang="en-US" sz="1600">
                <a:latin typeface="Times New Roman" panose="02020603050405020304" pitchFamily="18" charset="0"/>
                <a:cs typeface="Times New Roman" panose="02020603050405020304" pitchFamily="18" charset="0"/>
              </a:rPr>
              <a:t>Example: - Student.objects.filter(name__startswith='r')</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err="1">
                <a:latin typeface="Times New Roman" panose="02020603050405020304" pitchFamily="18" charset="0"/>
                <a:cs typeface="Times New Roman" panose="02020603050405020304" pitchFamily="18" charset="0"/>
              </a:rPr>
              <a:t>istartswith - Case-insensitive starts-with.</a:t>
            </a:r>
          </a:p>
          <a:p>
            <a:pPr marL="0" indent="0">
              <a:buNone/>
            </a:pPr>
            <a:r>
              <a:rPr lang="en-US" sz="1600">
                <a:latin typeface="Times New Roman" panose="02020603050405020304" pitchFamily="18" charset="0"/>
                <a:cs typeface="Times New Roman" panose="02020603050405020304" pitchFamily="18" charset="0"/>
              </a:rPr>
              <a:t>Example: - Student.objects.filter(name__istartswith='r')</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err="1">
                <a:latin typeface="Times New Roman" panose="02020603050405020304" pitchFamily="18" charset="0"/>
                <a:cs typeface="Times New Roman" panose="02020603050405020304" pitchFamily="18" charset="0"/>
              </a:rPr>
              <a:t>endswith - Case-sensitive ends-with.</a:t>
            </a:r>
          </a:p>
          <a:p>
            <a:pPr marL="0" indent="0">
              <a:buNone/>
            </a:pPr>
            <a:r>
              <a:rPr lang="en-US" sz="1600">
                <a:latin typeface="Times New Roman" panose="02020603050405020304" pitchFamily="18" charset="0"/>
                <a:cs typeface="Times New Roman" panose="02020603050405020304" pitchFamily="18" charset="0"/>
              </a:rPr>
              <a:t>Example:- Student.objects.filter(name__endswith='j')</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err="1">
                <a:latin typeface="Times New Roman" panose="02020603050405020304" pitchFamily="18" charset="0"/>
                <a:cs typeface="Times New Roman" panose="02020603050405020304" pitchFamily="18" charset="0"/>
              </a:rPr>
              <a:t>iendswith - Case-insensitive ends-with.</a:t>
            </a:r>
          </a:p>
          <a:p>
            <a:pPr marL="0" indent="0">
              <a:buNone/>
            </a:pPr>
            <a:r>
              <a:rPr lang="en-US" sz="1600">
                <a:latin typeface="Times New Roman" panose="02020603050405020304" pitchFamily="18" charset="0"/>
                <a:cs typeface="Times New Roman" panose="02020603050405020304" pitchFamily="18" charset="0"/>
              </a:rPr>
              <a:t>Example:- Student.objects.filter(name__iendswith='j’)</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8809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Field Lookups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lnSpcReduction="10000"/>
          </a:bodyPr>
          <a:lstStyle>
            <a:defPPr/>
          </a:lstStyle>
          <a:p>
            <a:pPr marL="0" indent="0">
              <a:buNone/>
            </a:pPr>
            <a:r>
              <a:rPr lang="en-US" sz="1600">
                <a:latin typeface="Times New Roman" panose="02020603050405020304" pitchFamily="18" charset="0"/>
                <a:cs typeface="Times New Roman" panose="02020603050405020304" pitchFamily="18" charset="0"/>
              </a:rPr>
              <a:t>range - Range test (inclusive).</a:t>
            </a:r>
          </a:p>
          <a:p>
            <a:pPr marL="0" indent="0">
              <a:buNone/>
            </a:pPr>
            <a:r>
              <a:rPr lang="en-US" sz="1600">
                <a:latin typeface="Times New Roman" panose="02020603050405020304" pitchFamily="18" charset="0"/>
                <a:cs typeface="Times New Roman" panose="02020603050405020304" pitchFamily="18" charset="0"/>
              </a:rPr>
              <a:t>Example:- Student.objects.filter(passdate__range=('2020-04-01', '2020-05-05'))</a:t>
            </a:r>
          </a:p>
          <a:p>
            <a:pPr marL="0" indent="0">
              <a:buNone/>
            </a:pPr>
            <a:r>
              <a:rPr lang="en-US" sz="1600">
                <a:latin typeface="Times New Roman" panose="02020603050405020304" pitchFamily="18" charset="0"/>
                <a:cs typeface="Times New Roman" panose="02020603050405020304" pitchFamily="18" charset="0"/>
              </a:rPr>
              <a:t>SQL: - SELECT ... WHERE admission_date BETWEEN '2020-04-01' and '2020-05-05';</a:t>
            </a:r>
          </a:p>
          <a:p>
            <a:pPr marL="0" indent="0">
              <a:buNone/>
            </a:pPr>
            <a:r>
              <a:rPr lang="en-US" sz="1600">
                <a:latin typeface="Times New Roman" panose="02020603050405020304" pitchFamily="18" charset="0"/>
                <a:cs typeface="Times New Roman" panose="02020603050405020304" pitchFamily="18" charset="0"/>
              </a:rPr>
              <a:t>You can use range anywhere you can use BETWEEN in SQL — for dates, numbers and even characters.</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date - For datetime fields, casts the value as date. Allows chaining additional field lookups. Takes a date value.</a:t>
            </a:r>
          </a:p>
          <a:p>
            <a:pPr marL="0" indent="0">
              <a:buNone/>
            </a:pPr>
            <a:r>
              <a:rPr lang="en-US" sz="1600">
                <a:latin typeface="Times New Roman" panose="02020603050405020304" pitchFamily="18" charset="0"/>
                <a:cs typeface="Times New Roman" panose="02020603050405020304" pitchFamily="18" charset="0"/>
              </a:rPr>
              <a:t>Example:-</a:t>
            </a:r>
          </a:p>
          <a:p>
            <a:pPr marL="0" indent="0">
              <a:buNone/>
            </a:pPr>
            <a:r>
              <a:rPr lang="en-US" sz="1600" err="1">
                <a:latin typeface="Times New Roman" panose="02020603050405020304" pitchFamily="18" charset="0"/>
                <a:cs typeface="Times New Roman" panose="02020603050405020304" pitchFamily="18" charset="0"/>
              </a:rPr>
              <a:t>Student.objects.filter(admdatetime__date=date(2020, 6, 5))</a:t>
            </a:r>
          </a:p>
          <a:p>
            <a:pPr marL="0" indent="0">
              <a:buNone/>
            </a:pPr>
            <a:r>
              <a:rPr lang="en-US" sz="1600" err="1">
                <a:latin typeface="Times New Roman" panose="02020603050405020304" pitchFamily="18" charset="0"/>
                <a:cs typeface="Times New Roman" panose="02020603050405020304" pitchFamily="18" charset="0"/>
              </a:rPr>
              <a:t>Student.objects.filter(admdatetime__date__gt=date(2020, 6, 5))</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year - For date and datetime fields, an exact year match. Allows chaining additional field lookups. Takes an integer year.</a:t>
            </a:r>
          </a:p>
          <a:p>
            <a:pPr marL="0" indent="0">
              <a:buNone/>
            </a:pPr>
            <a:r>
              <a:rPr lang="en-US" sz="1600">
                <a:latin typeface="Times New Roman" panose="02020603050405020304" pitchFamily="18" charset="0"/>
                <a:cs typeface="Times New Roman" panose="02020603050405020304" pitchFamily="18" charset="0"/>
              </a:rPr>
              <a:t>Example:- </a:t>
            </a:r>
          </a:p>
          <a:p>
            <a:pPr marL="0" indent="0">
              <a:buNone/>
            </a:pPr>
            <a:r>
              <a:rPr lang="en-US" sz="1600" err="1">
                <a:latin typeface="Times New Roman" panose="02020603050405020304" pitchFamily="18" charset="0"/>
                <a:cs typeface="Times New Roman" panose="02020603050405020304" pitchFamily="18" charset="0"/>
              </a:rPr>
              <a:t>Student.objects.filter(passdate__year=2020)</a:t>
            </a:r>
          </a:p>
          <a:p>
            <a:pPr marL="0" indent="0">
              <a:buNone/>
            </a:pPr>
            <a:r>
              <a:rPr lang="en-US" sz="1600" err="1">
                <a:latin typeface="Times New Roman" panose="02020603050405020304" pitchFamily="18" charset="0"/>
                <a:cs typeface="Times New Roman" panose="02020603050405020304" pitchFamily="18" charset="0"/>
              </a:rPr>
              <a:t>Student.objects.filter(passdate__year__gt=2019)</a:t>
            </a:r>
          </a:p>
        </p:txBody>
      </p:sp>
    </p:spTree>
    <p:extLst>
      <p:ext uri="{BB962C8B-B14F-4D97-AF65-F5344CB8AC3E}">
        <p14:creationId xmlns:p14="http://schemas.microsoft.com/office/powerpoint/2010/main" val="9149749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Field Lookups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a:bodyPr>
          <a:lstStyle>
            <a:defPPr/>
          </a:lstStyle>
          <a:p>
            <a:pPr marL="0" indent="0">
              <a:buNone/>
            </a:pPr>
            <a:r>
              <a:rPr lang="en-US" sz="1600">
                <a:latin typeface="Times New Roman" panose="02020603050405020304" pitchFamily="18" charset="0"/>
                <a:cs typeface="Times New Roman" panose="02020603050405020304" pitchFamily="18" charset="0"/>
              </a:rPr>
              <a:t>month - For date and datetime fields, an exact month match. Allows chaining additional field lookups. Takes an integer 1 (January) through 12 (December).</a:t>
            </a:r>
          </a:p>
          <a:p>
            <a:pPr marL="0" indent="0">
              <a:buNone/>
            </a:pPr>
            <a:r>
              <a:rPr lang="en-US" sz="1600">
                <a:latin typeface="Times New Roman" panose="02020603050405020304" pitchFamily="18" charset="0"/>
                <a:cs typeface="Times New Roman" panose="02020603050405020304" pitchFamily="18" charset="0"/>
              </a:rPr>
              <a:t>Example:- </a:t>
            </a:r>
          </a:p>
          <a:p>
            <a:pPr marL="0" indent="0">
              <a:buNone/>
            </a:pPr>
            <a:r>
              <a:rPr lang="en-US" sz="1600" err="1">
                <a:latin typeface="Times New Roman" panose="02020603050405020304" pitchFamily="18" charset="0"/>
                <a:cs typeface="Times New Roman" panose="02020603050405020304" pitchFamily="18" charset="0"/>
              </a:rPr>
              <a:t>Student.objects.filter(passdate__month=6)</a:t>
            </a:r>
          </a:p>
          <a:p>
            <a:pPr marL="0" indent="0">
              <a:buNone/>
            </a:pPr>
            <a:r>
              <a:rPr lang="en-US" sz="1600" err="1">
                <a:latin typeface="Times New Roman" panose="02020603050405020304" pitchFamily="18" charset="0"/>
                <a:cs typeface="Times New Roman" panose="02020603050405020304" pitchFamily="18" charset="0"/>
              </a:rPr>
              <a:t>Student.objects.filter(passdate__month__gt=5)</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day - For date and datetime fields, an exact day match. Allows chaining additional field lookups. Takes an integer day.</a:t>
            </a:r>
          </a:p>
          <a:p>
            <a:pPr marL="0" indent="0">
              <a:buNone/>
            </a:pPr>
            <a:r>
              <a:rPr lang="en-US" sz="1600">
                <a:latin typeface="Times New Roman" panose="02020603050405020304" pitchFamily="18" charset="0"/>
                <a:cs typeface="Times New Roman" panose="02020603050405020304" pitchFamily="18" charset="0"/>
              </a:rPr>
              <a:t>Example:-</a:t>
            </a:r>
          </a:p>
          <a:p>
            <a:pPr marL="0" indent="0">
              <a:buNone/>
            </a:pPr>
            <a:r>
              <a:rPr lang="en-US" sz="1600" err="1">
                <a:latin typeface="Times New Roman" panose="02020603050405020304" pitchFamily="18" charset="0"/>
                <a:cs typeface="Times New Roman" panose="02020603050405020304" pitchFamily="18" charset="0"/>
              </a:rPr>
              <a:t>Student.objects.filter(passdate__day=5)</a:t>
            </a:r>
          </a:p>
          <a:p>
            <a:pPr marL="0" indent="0">
              <a:buNone/>
            </a:pPr>
            <a:r>
              <a:rPr lang="en-US" sz="1600" err="1">
                <a:latin typeface="Times New Roman" panose="02020603050405020304" pitchFamily="18" charset="0"/>
                <a:cs typeface="Times New Roman" panose="02020603050405020304" pitchFamily="18" charset="0"/>
              </a:rPr>
              <a:t>Student.objects.filter(passdate__day__gt=3)</a:t>
            </a:r>
          </a:p>
          <a:p>
            <a:pPr marL="0" indent="0">
              <a:buNone/>
            </a:pPr>
            <a:r>
              <a:rPr lang="en-US" sz="1600">
                <a:latin typeface="Times New Roman" panose="02020603050405020304" pitchFamily="18" charset="0"/>
                <a:cs typeface="Times New Roman" panose="02020603050405020304" pitchFamily="18" charset="0"/>
              </a:rPr>
              <a:t>This will match any record with a pub_date on the third day of the month, such as January 3, July 3, etc.</a:t>
            </a:r>
          </a:p>
        </p:txBody>
      </p:sp>
    </p:spTree>
    <p:extLst>
      <p:ext uri="{BB962C8B-B14F-4D97-AF65-F5344CB8AC3E}">
        <p14:creationId xmlns:p14="http://schemas.microsoft.com/office/powerpoint/2010/main" val="36294762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Field Lookups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a:bodyPr>
          <a:lstStyle>
            <a:defPPr/>
          </a:lstStyle>
          <a:p>
            <a:pPr marL="0" indent="0">
              <a:buNone/>
            </a:pPr>
            <a:r>
              <a:rPr lang="en-US" sz="1600">
                <a:latin typeface="Times New Roman" panose="02020603050405020304" pitchFamily="18" charset="0"/>
                <a:cs typeface="Times New Roman" panose="02020603050405020304" pitchFamily="18" charset="0"/>
              </a:rPr>
              <a:t>week - For date and datetime fields, return the week number (1-52 or 53) according to ISO-8601, i.e., weeks start on a Monday and the first week contains the year’s first Thursday.</a:t>
            </a:r>
          </a:p>
          <a:p>
            <a:pPr marL="0" indent="0">
              <a:buNone/>
            </a:pPr>
            <a:r>
              <a:rPr lang="en-US" sz="1600">
                <a:latin typeface="Times New Roman" panose="02020603050405020304" pitchFamily="18" charset="0"/>
                <a:cs typeface="Times New Roman" panose="02020603050405020304" pitchFamily="18" charset="0"/>
              </a:rPr>
              <a:t>Example:- </a:t>
            </a:r>
          </a:p>
          <a:p>
            <a:pPr marL="0" indent="0">
              <a:buNone/>
            </a:pPr>
            <a:r>
              <a:rPr lang="en-US" sz="1600" err="1">
                <a:latin typeface="Times New Roman" panose="02020603050405020304" pitchFamily="18" charset="0"/>
                <a:cs typeface="Times New Roman" panose="02020603050405020304" pitchFamily="18" charset="0"/>
              </a:rPr>
              <a:t>Student.objects.filter(passdate__week=23)</a:t>
            </a:r>
          </a:p>
          <a:p>
            <a:pPr marL="0" indent="0">
              <a:buNone/>
            </a:pPr>
            <a:r>
              <a:rPr lang="nl-NL" sz="1600">
                <a:latin typeface="Times New Roman" panose="02020603050405020304" pitchFamily="18" charset="0"/>
                <a:cs typeface="Times New Roman" panose="02020603050405020304" pitchFamily="18" charset="0"/>
              </a:rPr>
              <a:t>Student.objects.filter(passdate__week__gt=22)</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err="1">
                <a:latin typeface="Times New Roman" panose="02020603050405020304" pitchFamily="18" charset="0"/>
                <a:cs typeface="Times New Roman" panose="02020603050405020304" pitchFamily="18" charset="0"/>
              </a:rPr>
              <a:t>week_day - For date and datetime fields, a ‘day of the week’ match. Allows chaining additional field lookups.</a:t>
            </a:r>
          </a:p>
          <a:p>
            <a:pPr marL="0" indent="0">
              <a:buNone/>
            </a:pPr>
            <a:r>
              <a:rPr lang="en-US" sz="1600">
                <a:latin typeface="Times New Roman" panose="02020603050405020304" pitchFamily="18" charset="0"/>
                <a:cs typeface="Times New Roman" panose="02020603050405020304" pitchFamily="18" charset="0"/>
              </a:rPr>
              <a:t>Takes an integer value representing the day of week from 1 (Sunday) to 7 (Saturday).</a:t>
            </a:r>
          </a:p>
          <a:p>
            <a:pPr marL="0" indent="0">
              <a:buNone/>
            </a:pPr>
            <a:r>
              <a:rPr lang="en-US" sz="1600">
                <a:latin typeface="Times New Roman" panose="02020603050405020304" pitchFamily="18" charset="0"/>
                <a:cs typeface="Times New Roman" panose="02020603050405020304" pitchFamily="18" charset="0"/>
              </a:rPr>
              <a:t>Example:-</a:t>
            </a:r>
          </a:p>
          <a:p>
            <a:pPr marL="0" indent="0">
              <a:buNone/>
            </a:pPr>
            <a:r>
              <a:rPr lang="en-US" sz="1600" err="1">
                <a:latin typeface="Times New Roman" panose="02020603050405020304" pitchFamily="18" charset="0"/>
                <a:cs typeface="Times New Roman" panose="02020603050405020304" pitchFamily="18" charset="0"/>
              </a:rPr>
              <a:t>Student.objects.filter(passdate__week_day=6)</a:t>
            </a:r>
          </a:p>
          <a:p>
            <a:pPr marL="0" indent="0">
              <a:buNone/>
            </a:pPr>
            <a:r>
              <a:rPr lang="en-US" sz="1600" err="1">
                <a:latin typeface="Times New Roman" panose="02020603050405020304" pitchFamily="18" charset="0"/>
                <a:cs typeface="Times New Roman" panose="02020603050405020304" pitchFamily="18" charset="0"/>
              </a:rPr>
              <a:t>Student.objects.filter(passdate__week_day__gt=5)</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This will match any record with a admission_date that falls on a Monday (day 2 of the week), regardless of the month or year in which it occurs. Week days are indexed with day 1 being Sunday and day 7 being Saturday.</a:t>
            </a:r>
          </a:p>
        </p:txBody>
      </p:sp>
    </p:spTree>
    <p:extLst>
      <p:ext uri="{BB962C8B-B14F-4D97-AF65-F5344CB8AC3E}">
        <p14:creationId xmlns:p14="http://schemas.microsoft.com/office/powerpoint/2010/main" val="2219154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Field Lookups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a:bodyPr>
          <a:lstStyle>
            <a:defPPr/>
          </a:lstStyle>
          <a:p>
            <a:pPr marL="0" indent="0">
              <a:buNone/>
            </a:pPr>
            <a:r>
              <a:rPr lang="en-US" sz="1600">
                <a:latin typeface="Times New Roman" panose="02020603050405020304" pitchFamily="18" charset="0"/>
                <a:cs typeface="Times New Roman" panose="02020603050405020304" pitchFamily="18" charset="0"/>
              </a:rPr>
              <a:t>quarter - For date and datetime fields, a ‘quarter of the year’ match. Allows chaining additional field lookups. Takes an integer value between 1 and 4 representing the quarter of the year.</a:t>
            </a:r>
          </a:p>
          <a:p>
            <a:pPr marL="0" indent="0">
              <a:buNone/>
            </a:pPr>
            <a:r>
              <a:rPr lang="en-US" sz="1600">
                <a:latin typeface="Times New Roman" panose="02020603050405020304" pitchFamily="18" charset="0"/>
                <a:cs typeface="Times New Roman" panose="02020603050405020304" pitchFamily="18" charset="0"/>
              </a:rPr>
              <a:t>Example to retrieve entries in the second quarter (April 1 to June 30):</a:t>
            </a:r>
          </a:p>
          <a:p>
            <a:pPr marL="0" indent="0">
              <a:buNone/>
            </a:pPr>
            <a:r>
              <a:rPr lang="en-US" sz="1600" err="1">
                <a:latin typeface="Times New Roman" panose="02020603050405020304" pitchFamily="18" charset="0"/>
                <a:cs typeface="Times New Roman" panose="02020603050405020304" pitchFamily="18" charset="0"/>
              </a:rPr>
              <a:t>Student.objects.filter(passdate__quarter=2)</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time - For datetime fields, casts the value as time. Allows chaining additional field lookups. Takes a datetime.time value.</a:t>
            </a:r>
          </a:p>
          <a:p>
            <a:pPr marL="0" indent="0">
              <a:buNone/>
            </a:pPr>
            <a:r>
              <a:rPr lang="en-US" sz="1600">
                <a:latin typeface="Times New Roman" panose="02020603050405020304" pitchFamily="18" charset="0"/>
                <a:cs typeface="Times New Roman" panose="02020603050405020304" pitchFamily="18" charset="0"/>
              </a:rPr>
              <a:t>Example:-  Student.objects.filter(admdatetime__time__gt=time(6,00))</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hour - For datetime and time fields, an exact hour match. Allows chaining additional field lookups. Takes an integer between 0 and 23.</a:t>
            </a:r>
          </a:p>
          <a:p>
            <a:pPr marL="0" indent="0">
              <a:buNone/>
            </a:pPr>
            <a:r>
              <a:rPr lang="en-US" sz="1600">
                <a:latin typeface="Times New Roman" panose="02020603050405020304" pitchFamily="18" charset="0"/>
                <a:cs typeface="Times New Roman" panose="02020603050405020304" pitchFamily="18" charset="0"/>
              </a:rPr>
              <a:t>Example:- Student.objects.filter(admdatetime__hour__gt=5)</a:t>
            </a:r>
          </a:p>
        </p:txBody>
      </p:sp>
    </p:spTree>
    <p:extLst>
      <p:ext uri="{BB962C8B-B14F-4D97-AF65-F5344CB8AC3E}">
        <p14:creationId xmlns:p14="http://schemas.microsoft.com/office/powerpoint/2010/main" val="18933031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Field Lookups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a:bodyPr>
          <a:lstStyle>
            <a:defPPr/>
          </a:lstStyle>
          <a:p>
            <a:pPr marL="0" indent="0">
              <a:buNone/>
            </a:pPr>
            <a:r>
              <a:rPr lang="en-US" sz="1600">
                <a:latin typeface="Times New Roman" panose="02020603050405020304" pitchFamily="18" charset="0"/>
                <a:cs typeface="Times New Roman" panose="02020603050405020304" pitchFamily="18" charset="0"/>
              </a:rPr>
              <a:t>minute - For datetime and time fields, an exact minute match. Allows chaining additional field lookups. Takes an integer between 0 and 59.</a:t>
            </a:r>
          </a:p>
          <a:p>
            <a:pPr marL="0" indent="0">
              <a:buNone/>
            </a:pPr>
            <a:r>
              <a:rPr lang="en-US" sz="1600">
                <a:latin typeface="Times New Roman" panose="02020603050405020304" pitchFamily="18" charset="0"/>
                <a:cs typeface="Times New Roman" panose="02020603050405020304" pitchFamily="18" charset="0"/>
              </a:rPr>
              <a:t>Example:- Student.objects.filter(admdatetime__minute__gt=50)</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second - For datetime and time fields, an exact second match. Allows chaining additional field lookups. Takes an integer between 0 and 59.</a:t>
            </a:r>
          </a:p>
          <a:p>
            <a:pPr marL="0" indent="0">
              <a:buNone/>
            </a:pPr>
            <a:r>
              <a:rPr lang="en-US" sz="1600">
                <a:latin typeface="Times New Roman" panose="02020603050405020304" pitchFamily="18" charset="0"/>
                <a:cs typeface="Times New Roman" panose="02020603050405020304" pitchFamily="18" charset="0"/>
              </a:rPr>
              <a:t>Example:- Student.objects.filter(admdatetime__second__gt=30)</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err="1">
                <a:latin typeface="Times New Roman" panose="02020603050405020304" pitchFamily="18" charset="0"/>
                <a:cs typeface="Times New Roman" panose="02020603050405020304" pitchFamily="18" charset="0"/>
              </a:rPr>
              <a:t>isnull - Takes either True or False, which correspond to SQL queries of IS NULL and IS NOT NULL, respectively.</a:t>
            </a:r>
          </a:p>
          <a:p>
            <a:pPr marL="0" indent="0">
              <a:buNone/>
            </a:pPr>
            <a:r>
              <a:rPr lang="en-US" sz="1600">
                <a:latin typeface="Times New Roman" panose="02020603050405020304" pitchFamily="18" charset="0"/>
                <a:cs typeface="Times New Roman" panose="02020603050405020304" pitchFamily="18" charset="0"/>
              </a:rPr>
              <a:t>Example:- Student.objects.filter(roll__isnull=False)</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regex</a:t>
            </a:r>
          </a:p>
          <a:p>
            <a:pPr marL="0" indent="0">
              <a:buNone/>
            </a:pPr>
            <a:r>
              <a:rPr lang="en-US" sz="1600" err="1">
                <a:latin typeface="Times New Roman" panose="02020603050405020304" pitchFamily="18" charset="0"/>
                <a:cs typeface="Times New Roman" panose="02020603050405020304" pitchFamily="18" charset="0"/>
              </a:rPr>
              <a:t>iregex</a:t>
            </a:r>
            <a:endParaRPr lang="en-US" sz="16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23612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fade">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7074-D8D8-4C31-B41B-062F1CB6CCE3}"/>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53A9D6DE-1FBE-431C-9AD5-0AC86769C8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58"/>
            <a:ext cx="12192000" cy="6858000"/>
          </a:xfrm>
        </p:spPr>
      </p:pic>
    </p:spTree>
    <p:extLst>
      <p:ext uri="{BB962C8B-B14F-4D97-AF65-F5344CB8AC3E}">
        <p14:creationId xmlns:p14="http://schemas.microsoft.com/office/powerpoint/2010/main" val="4964416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Aggregation</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sometimes you will need to retrieve values that are derived by summarizing or aggregating a collection of objects. </a:t>
            </a:r>
          </a:p>
          <a:p>
            <a:pPr marL="0" indent="0">
              <a:buNone/>
            </a:pPr>
            <a:r>
              <a:rPr lang="en-US" sz="1800">
                <a:latin typeface="Times New Roman" panose="02020603050405020304" pitchFamily="18" charset="0"/>
                <a:cs typeface="Times New Roman" panose="02020603050405020304" pitchFamily="18" charset="0"/>
              </a:rPr>
              <a:t>aggregate() - It is a terminal clause for a QuerySet that, when invoked, returns a dictionary of name-value pairs. The name is an identifier for the aggregate value; the value is the computed aggregate. The name is automatically generated from the name of the field and the aggregate function.</a:t>
            </a:r>
          </a:p>
          <a:p>
            <a:pPr marL="0" indent="0">
              <a:buNone/>
            </a:pPr>
            <a:r>
              <a:rPr lang="en-US" sz="1800">
                <a:latin typeface="Times New Roman" panose="02020603050405020304" pitchFamily="18" charset="0"/>
                <a:cs typeface="Times New Roman" panose="02020603050405020304" pitchFamily="18" charset="0"/>
              </a:rPr>
              <a:t>Syntax:- aggregate(name=agg_function(‘field’), name=agg_function(‘field’),)</a:t>
            </a:r>
          </a:p>
          <a:p>
            <a:pPr marL="0" indent="0">
              <a:buNone/>
            </a:pPr>
            <a:r>
              <a:rPr lang="en-US" sz="1800">
                <a:latin typeface="Times New Roman" panose="02020603050405020304" pitchFamily="18" charset="0"/>
                <a:cs typeface="Times New Roman" panose="02020603050405020304" pitchFamily="18" charset="0"/>
              </a:rPr>
              <a:t>field - It describes the aggregate value that we want to compute.</a:t>
            </a:r>
          </a:p>
          <a:p>
            <a:pPr marL="0" indent="0">
              <a:buNone/>
            </a:pPr>
            <a:r>
              <a:rPr lang="en-US" sz="1800">
                <a:latin typeface="Times New Roman" panose="02020603050405020304" pitchFamily="18" charset="0"/>
                <a:cs typeface="Times New Roman" panose="02020603050405020304" pitchFamily="18" charset="0"/>
              </a:rPr>
              <a:t>name - If you want to manually specify a name for the aggregate value, you can do so by providing that name when you specify the aggregate clause.</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annotate() - Per-object summaries can be generated using the annotate() clause. When an annotate() clause is specified, each object in the QuerySet will be annotated with the specified values. The output of the annotate() clause is a QuerySet; this QuerySet can be modified using any other QuerySet operation, including filter(), order_by(), or even additional calls to annotate().</a:t>
            </a:r>
          </a:p>
          <a:p>
            <a:pPr marL="0" indent="0">
              <a:buNone/>
            </a:pPr>
            <a:r>
              <a:rPr lang="en-US" sz="1800">
                <a:latin typeface="Times New Roman" panose="02020603050405020304" pitchFamily="18" charset="0"/>
                <a:cs typeface="Times New Roman" panose="02020603050405020304" pitchFamily="18" charset="0"/>
              </a:rPr>
              <a:t>Syntax:- annotate(name=agg_function(‘field’), name=agg_function(‘field’),)</a:t>
            </a:r>
          </a:p>
        </p:txBody>
      </p:sp>
    </p:spTree>
    <p:extLst>
      <p:ext uri="{BB962C8B-B14F-4D97-AF65-F5344CB8AC3E}">
        <p14:creationId xmlns:p14="http://schemas.microsoft.com/office/powerpoint/2010/main" val="1275641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Aggregation Functions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lnSpcReduction="10000"/>
          </a:bodyPr>
          <a:lstStyle>
            <a:defPPr/>
          </a:lstStyle>
          <a:p>
            <a:pPr marL="0" indent="0">
              <a:buNone/>
            </a:pPr>
            <a:r>
              <a:rPr lang="en-US" sz="1600">
                <a:latin typeface="Times New Roman" panose="02020603050405020304" pitchFamily="18" charset="0"/>
                <a:cs typeface="Times New Roman" panose="02020603050405020304" pitchFamily="18" charset="0"/>
              </a:rPr>
              <a:t>Django provides the following aggregation functions in the </a:t>
            </a:r>
            <a:r>
              <a:rPr lang="en-US" sz="1600" b="1" err="1">
                <a:latin typeface="Times New Roman" panose="02020603050405020304" pitchFamily="18" charset="0"/>
                <a:cs typeface="Times New Roman" panose="02020603050405020304" pitchFamily="18" charset="0"/>
              </a:rPr>
              <a:t>django.db.models </a:t>
            </a:r>
            <a:r>
              <a:rPr lang="en-US" sz="1600">
                <a:latin typeface="Times New Roman" panose="02020603050405020304" pitchFamily="18" charset="0"/>
                <a:cs typeface="Times New Roman" panose="02020603050405020304" pitchFamily="18" charset="0"/>
              </a:rPr>
              <a:t>module.</a:t>
            </a:r>
          </a:p>
          <a:p>
            <a:pPr marL="0" indent="0">
              <a:buNone/>
            </a:pPr>
            <a:r>
              <a:rPr lang="en-US" sz="1600">
                <a:latin typeface="Times New Roman" panose="02020603050405020304" pitchFamily="18" charset="0"/>
                <a:cs typeface="Times New Roman" panose="02020603050405020304" pitchFamily="18" charset="0"/>
              </a:rPr>
              <a:t>Avg(expression, output_field=None, distinct=False, filter=None, **extra) - It returns the mean value of the given expression, which must be numeric unless you specify a different output_field.</a:t>
            </a:r>
          </a:p>
          <a:p>
            <a:pPr marL="0" indent="0">
              <a:buNone/>
            </a:pPr>
            <a:r>
              <a:rPr lang="en-US" sz="1600">
                <a:latin typeface="Times New Roman" panose="02020603050405020304" pitchFamily="18" charset="0"/>
                <a:cs typeface="Times New Roman" panose="02020603050405020304" pitchFamily="18" charset="0"/>
              </a:rPr>
              <a:t>Default alias: &lt;field&gt;__avg</a:t>
            </a:r>
          </a:p>
          <a:p>
            <a:pPr marL="0" indent="0">
              <a:buNone/>
            </a:pPr>
            <a:r>
              <a:rPr lang="en-US" sz="1600">
                <a:latin typeface="Times New Roman" panose="02020603050405020304" pitchFamily="18" charset="0"/>
                <a:cs typeface="Times New Roman" panose="02020603050405020304" pitchFamily="18" charset="0"/>
              </a:rPr>
              <a:t>Return type: float if input is int, otherwise same as input field, or output_field if supplied</a:t>
            </a:r>
          </a:p>
          <a:p>
            <a:pPr marL="0" indent="0">
              <a:buNone/>
            </a:pPr>
            <a:r>
              <a:rPr lang="en-US" sz="1600">
                <a:latin typeface="Times New Roman" panose="02020603050405020304" pitchFamily="18" charset="0"/>
                <a:cs typeface="Times New Roman" panose="02020603050405020304" pitchFamily="18" charset="0"/>
              </a:rPr>
              <a:t>Has one optional argument:</a:t>
            </a:r>
          </a:p>
          <a:p>
            <a:pPr marL="0" indent="0">
              <a:buNone/>
            </a:pPr>
            <a:r>
              <a:rPr lang="en-US" sz="1600">
                <a:latin typeface="Times New Roman" panose="02020603050405020304" pitchFamily="18" charset="0"/>
                <a:cs typeface="Times New Roman" panose="02020603050405020304" pitchFamily="18" charset="0"/>
              </a:rPr>
              <a:t>distinct - If distinct=True, Avg returns the mean value of unique values. This is the SQL equivalent of AVG(DISTINCT &lt;field&gt;). The default value is False.</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Count(expression, distinct=False, filter=None, **extra) - It returns the number of objects that are related through the provided expression.</a:t>
            </a:r>
          </a:p>
          <a:p>
            <a:pPr marL="0" indent="0">
              <a:buNone/>
            </a:pPr>
            <a:r>
              <a:rPr lang="en-US" sz="1600">
                <a:latin typeface="Times New Roman" panose="02020603050405020304" pitchFamily="18" charset="0"/>
                <a:cs typeface="Times New Roman" panose="02020603050405020304" pitchFamily="18" charset="0"/>
              </a:rPr>
              <a:t>Default alias: &lt;field&gt;__count</a:t>
            </a:r>
          </a:p>
          <a:p>
            <a:pPr marL="0" indent="0">
              <a:buNone/>
            </a:pPr>
            <a:r>
              <a:rPr lang="en-US" sz="1600">
                <a:latin typeface="Times New Roman" panose="02020603050405020304" pitchFamily="18" charset="0"/>
                <a:cs typeface="Times New Roman" panose="02020603050405020304" pitchFamily="18" charset="0"/>
              </a:rPr>
              <a:t>Return type: int</a:t>
            </a:r>
          </a:p>
          <a:p>
            <a:pPr marL="0" indent="0">
              <a:buNone/>
            </a:pPr>
            <a:r>
              <a:rPr lang="en-US" sz="1600">
                <a:latin typeface="Times New Roman" panose="02020603050405020304" pitchFamily="18" charset="0"/>
                <a:cs typeface="Times New Roman" panose="02020603050405020304" pitchFamily="18" charset="0"/>
              </a:rPr>
              <a:t>Has one optional argument:</a:t>
            </a:r>
          </a:p>
          <a:p>
            <a:pPr marL="0" indent="0">
              <a:buNone/>
            </a:pPr>
            <a:r>
              <a:rPr lang="en-US" sz="1600">
                <a:latin typeface="Times New Roman" panose="02020603050405020304" pitchFamily="18" charset="0"/>
                <a:cs typeface="Times New Roman" panose="02020603050405020304" pitchFamily="18" charset="0"/>
              </a:rPr>
              <a:t>distinct - If distinct=True, the count will only include unique instances. This is the SQL equivalent of COUNT(DISTINCT &lt;field&gt;). The default value is False.</a:t>
            </a:r>
          </a:p>
        </p:txBody>
      </p:sp>
    </p:spTree>
    <p:extLst>
      <p:ext uri="{BB962C8B-B14F-4D97-AF65-F5344CB8AC3E}">
        <p14:creationId xmlns:p14="http://schemas.microsoft.com/office/powerpoint/2010/main" val="31193735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Aggregation Functions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lnSpcReduction="10000"/>
          </a:bodyPr>
          <a:lstStyle>
            <a:defPPr/>
          </a:lstStyle>
          <a:p>
            <a:pPr marL="0" indent="0">
              <a:buNone/>
            </a:pPr>
            <a:r>
              <a:rPr lang="en-US" sz="1600">
                <a:latin typeface="Times New Roman" panose="02020603050405020304" pitchFamily="18" charset="0"/>
                <a:cs typeface="Times New Roman" panose="02020603050405020304" pitchFamily="18" charset="0"/>
              </a:rPr>
              <a:t>Max(expression, output_field=None, filter=None, **extra)- It returns the maximum value of the given expression.</a:t>
            </a:r>
          </a:p>
          <a:p>
            <a:pPr marL="0" indent="0">
              <a:buNone/>
            </a:pPr>
            <a:r>
              <a:rPr lang="en-US" sz="1600">
                <a:latin typeface="Times New Roman" panose="02020603050405020304" pitchFamily="18" charset="0"/>
                <a:cs typeface="Times New Roman" panose="02020603050405020304" pitchFamily="18" charset="0"/>
              </a:rPr>
              <a:t>Default alias: &lt;field&gt;__max</a:t>
            </a:r>
          </a:p>
          <a:p>
            <a:pPr marL="0" indent="0">
              <a:buNone/>
            </a:pPr>
            <a:r>
              <a:rPr lang="en-US" sz="1600">
                <a:latin typeface="Times New Roman" panose="02020603050405020304" pitchFamily="18" charset="0"/>
                <a:cs typeface="Times New Roman" panose="02020603050405020304" pitchFamily="18" charset="0"/>
              </a:rPr>
              <a:t>Return type: same as input field, or output_field if supplied</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Min(expression, output_field=None, filter=None, **extra) - It returns the minimum value of the given expression.</a:t>
            </a:r>
          </a:p>
          <a:p>
            <a:pPr marL="0" indent="0">
              <a:buNone/>
            </a:pPr>
            <a:r>
              <a:rPr lang="en-US" sz="1600">
                <a:latin typeface="Times New Roman" panose="02020603050405020304" pitchFamily="18" charset="0"/>
                <a:cs typeface="Times New Roman" panose="02020603050405020304" pitchFamily="18" charset="0"/>
              </a:rPr>
              <a:t>Default alias: &lt;field&gt;__min</a:t>
            </a:r>
          </a:p>
          <a:p>
            <a:pPr marL="0" indent="0">
              <a:buNone/>
            </a:pPr>
            <a:r>
              <a:rPr lang="en-US" sz="1600">
                <a:latin typeface="Times New Roman" panose="02020603050405020304" pitchFamily="18" charset="0"/>
                <a:cs typeface="Times New Roman" panose="02020603050405020304" pitchFamily="18" charset="0"/>
              </a:rPr>
              <a:t>Return type: same as input field, or output_field if supplied</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Sum(expression, output_field=None, distinct=False, filter=None, **extra) - It computes the sum of all values of the given expression.</a:t>
            </a:r>
          </a:p>
          <a:p>
            <a:pPr marL="0" indent="0">
              <a:buNone/>
            </a:pPr>
            <a:r>
              <a:rPr lang="en-US" sz="1600">
                <a:latin typeface="Times New Roman" panose="02020603050405020304" pitchFamily="18" charset="0"/>
                <a:cs typeface="Times New Roman" panose="02020603050405020304" pitchFamily="18" charset="0"/>
              </a:rPr>
              <a:t>Default alias: &lt;field&gt;__sum</a:t>
            </a:r>
          </a:p>
          <a:p>
            <a:pPr marL="0" indent="0">
              <a:buNone/>
            </a:pPr>
            <a:r>
              <a:rPr lang="en-US" sz="1600">
                <a:latin typeface="Times New Roman" panose="02020603050405020304" pitchFamily="18" charset="0"/>
                <a:cs typeface="Times New Roman" panose="02020603050405020304" pitchFamily="18" charset="0"/>
              </a:rPr>
              <a:t>Return type: same as input field, or output_field if supplied</a:t>
            </a:r>
          </a:p>
          <a:p>
            <a:pPr marL="0" indent="0">
              <a:buNone/>
            </a:pPr>
            <a:r>
              <a:rPr lang="en-US" sz="1600">
                <a:latin typeface="Times New Roman" panose="02020603050405020304" pitchFamily="18" charset="0"/>
                <a:cs typeface="Times New Roman" panose="02020603050405020304" pitchFamily="18" charset="0"/>
              </a:rPr>
              <a:t>Has one optional argument:</a:t>
            </a:r>
          </a:p>
          <a:p>
            <a:pPr marL="0" indent="0">
              <a:buNone/>
            </a:pPr>
            <a:r>
              <a:rPr lang="en-US" sz="1600">
                <a:latin typeface="Times New Roman" panose="02020603050405020304" pitchFamily="18" charset="0"/>
                <a:cs typeface="Times New Roman" panose="02020603050405020304" pitchFamily="18" charset="0"/>
              </a:rPr>
              <a:t>distinct - If distinct=True, Sum returns the sum of unique values. This is the SQL equivalent of SUM(DISTINCT &lt;field&gt;). The default value is False.</a:t>
            </a:r>
          </a:p>
        </p:txBody>
      </p:sp>
    </p:spTree>
    <p:extLst>
      <p:ext uri="{BB962C8B-B14F-4D97-AF65-F5344CB8AC3E}">
        <p14:creationId xmlns:p14="http://schemas.microsoft.com/office/powerpoint/2010/main" val="1345689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9074D-B073-4B8D-82A3-D79F90E26E47}"/>
              </a:ext>
            </a:extLst>
          </p:cNvPr>
          <p:cNvSpPr>
            <a:spLocks noGrp="1"/>
          </p:cNvSpPr>
          <p:nvPr>
            <p:ph type="title"/>
          </p:nvPr>
        </p:nvSpPr>
        <p:spPr/>
        <p:txBody>
          <a:bodyPr/>
          <a:lstStyle/>
          <a:p>
            <a:endParaRPr lang="en-US"/>
          </a:p>
        </p:txBody>
      </p:sp>
      <p:pic>
        <p:nvPicPr>
          <p:cNvPr id="5" name="Content Placeholder 4" descr="Text&#10;&#10;Description automatically generated with low confidence">
            <a:extLst>
              <a:ext uri="{FF2B5EF4-FFF2-40B4-BE49-F238E27FC236}">
                <a16:creationId xmlns:a16="http://schemas.microsoft.com/office/drawing/2014/main" id="{0CCAE746-CA25-4339-B55E-BAFD4A331D0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1432325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Aggregation Functions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a:bodyPr>
          <a:lstStyle>
            <a:defPPr/>
          </a:lstStyle>
          <a:p>
            <a:pPr marL="0" indent="0">
              <a:buNone/>
            </a:pPr>
            <a:r>
              <a:rPr lang="en-US" sz="1600" err="1">
                <a:latin typeface="Times New Roman" panose="02020603050405020304" pitchFamily="18" charset="0"/>
                <a:cs typeface="Times New Roman" panose="02020603050405020304" pitchFamily="18" charset="0"/>
              </a:rPr>
              <a:t>StdDev(expression, output_field=None, sample=False, filter=None, **extra) - It returns the standard deviation of the data in the provided expression.</a:t>
            </a:r>
          </a:p>
          <a:p>
            <a:pPr marL="0" indent="0">
              <a:buNone/>
            </a:pPr>
            <a:r>
              <a:rPr lang="en-US" sz="1600">
                <a:latin typeface="Times New Roman" panose="02020603050405020304" pitchFamily="18" charset="0"/>
                <a:cs typeface="Times New Roman" panose="02020603050405020304" pitchFamily="18" charset="0"/>
              </a:rPr>
              <a:t>Default alias: &lt;field&gt;__stddev</a:t>
            </a:r>
          </a:p>
          <a:p>
            <a:pPr marL="0" indent="0">
              <a:buNone/>
            </a:pPr>
            <a:r>
              <a:rPr lang="en-US" sz="1600">
                <a:latin typeface="Times New Roman" panose="02020603050405020304" pitchFamily="18" charset="0"/>
                <a:cs typeface="Times New Roman" panose="02020603050405020304" pitchFamily="18" charset="0"/>
              </a:rPr>
              <a:t>Return type: float if input is int, otherwise same as input field, or output_field if supplied</a:t>
            </a:r>
          </a:p>
          <a:p>
            <a:pPr marL="0" indent="0">
              <a:buNone/>
            </a:pPr>
            <a:r>
              <a:rPr lang="en-US" sz="1600">
                <a:latin typeface="Times New Roman" panose="02020603050405020304" pitchFamily="18" charset="0"/>
                <a:cs typeface="Times New Roman" panose="02020603050405020304" pitchFamily="18" charset="0"/>
              </a:rPr>
              <a:t>Has one optional argument:</a:t>
            </a:r>
          </a:p>
          <a:p>
            <a:pPr marL="0" indent="0">
              <a:buNone/>
            </a:pPr>
            <a:r>
              <a:rPr lang="en-US" sz="1600">
                <a:latin typeface="Times New Roman" panose="02020603050405020304" pitchFamily="18" charset="0"/>
                <a:cs typeface="Times New Roman" panose="02020603050405020304" pitchFamily="18" charset="0"/>
              </a:rPr>
              <a:t>sample - By default, StdDev returns the population standard deviation. However, if sample=True, the return value will be the sample standard deviation.</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Variance(expression, output_field=None, sample=False, filter=None, **extra) - It returns the variance of the data in the provided expression.</a:t>
            </a:r>
          </a:p>
          <a:p>
            <a:pPr marL="0" indent="0">
              <a:buNone/>
            </a:pPr>
            <a:r>
              <a:rPr lang="en-US" sz="1600">
                <a:latin typeface="Times New Roman" panose="02020603050405020304" pitchFamily="18" charset="0"/>
                <a:cs typeface="Times New Roman" panose="02020603050405020304" pitchFamily="18" charset="0"/>
              </a:rPr>
              <a:t>Default alias: &lt;field&gt;__variance</a:t>
            </a:r>
          </a:p>
          <a:p>
            <a:pPr marL="0" indent="0">
              <a:buNone/>
            </a:pPr>
            <a:r>
              <a:rPr lang="en-US" sz="1600">
                <a:latin typeface="Times New Roman" panose="02020603050405020304" pitchFamily="18" charset="0"/>
                <a:cs typeface="Times New Roman" panose="02020603050405020304" pitchFamily="18" charset="0"/>
              </a:rPr>
              <a:t>Return type: float if input is int, otherwise same as input field, or output_field if supplied</a:t>
            </a:r>
          </a:p>
          <a:p>
            <a:pPr marL="0" indent="0">
              <a:buNone/>
            </a:pPr>
            <a:r>
              <a:rPr lang="en-US" sz="1600">
                <a:latin typeface="Times New Roman" panose="02020603050405020304" pitchFamily="18" charset="0"/>
                <a:cs typeface="Times New Roman" panose="02020603050405020304" pitchFamily="18" charset="0"/>
              </a:rPr>
              <a:t>Has one optional argument:</a:t>
            </a:r>
          </a:p>
          <a:p>
            <a:pPr marL="0" indent="0">
              <a:buNone/>
            </a:pPr>
            <a:r>
              <a:rPr lang="en-US" sz="1600">
                <a:latin typeface="Times New Roman" panose="02020603050405020304" pitchFamily="18" charset="0"/>
                <a:cs typeface="Times New Roman" panose="02020603050405020304" pitchFamily="18" charset="0"/>
              </a:rPr>
              <a:t>sample - By default, Variance returns the population variance. However, if sample=True, the return value will be the sample variance.</a:t>
            </a:r>
          </a:p>
        </p:txBody>
      </p:sp>
    </p:spTree>
    <p:extLst>
      <p:ext uri="{BB962C8B-B14F-4D97-AF65-F5344CB8AC3E}">
        <p14:creationId xmlns:p14="http://schemas.microsoft.com/office/powerpoint/2010/main" val="7769331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B0353-3855-4AC2-B457-48989CC7BB6A}"/>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with medium confidence">
            <a:extLst>
              <a:ext uri="{FF2B5EF4-FFF2-40B4-BE49-F238E27FC236}">
                <a16:creationId xmlns:a16="http://schemas.microsoft.com/office/drawing/2014/main" id="{AA3F2691-AF52-41D7-83AB-6491F3DE85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7373"/>
            <a:ext cx="12192000" cy="6858000"/>
          </a:xfrm>
        </p:spPr>
      </p:pic>
    </p:spTree>
    <p:extLst>
      <p:ext uri="{BB962C8B-B14F-4D97-AF65-F5344CB8AC3E}">
        <p14:creationId xmlns:p14="http://schemas.microsoft.com/office/powerpoint/2010/main" val="41798312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E5815EA7-3ACB-4147-8A95-7D1B83EB224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402777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Q Objects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lnSpcReduction="10000"/>
          </a:bodyPr>
          <a:lstStyle>
            <a:defPPr/>
          </a:lstStyle>
          <a:p>
            <a:pPr marL="0" indent="0">
              <a:buNone/>
            </a:pPr>
            <a:r>
              <a:rPr lang="en-US" sz="1800">
                <a:latin typeface="Times New Roman" panose="02020603050405020304" pitchFamily="18" charset="0"/>
                <a:cs typeface="Times New Roman" panose="02020603050405020304" pitchFamily="18" charset="0"/>
              </a:rPr>
              <a:t>Q object is an object used to encapsulate a collection of keyword arguments. These keyword arguments are specified as in “Field lookups” .</a:t>
            </a:r>
          </a:p>
          <a:p>
            <a:pPr marL="0" indent="0">
              <a:buNone/>
            </a:pPr>
            <a:r>
              <a:rPr lang="en-US" sz="1800">
                <a:latin typeface="Times New Roman" panose="02020603050405020304" pitchFamily="18" charset="0"/>
                <a:cs typeface="Times New Roman" panose="02020603050405020304" pitchFamily="18" charset="0"/>
              </a:rPr>
              <a:t>If you need to execute more complex queries, you can use Q objects.</a:t>
            </a:r>
          </a:p>
          <a:p>
            <a:pPr marL="0" indent="0">
              <a:buNone/>
            </a:pPr>
            <a:r>
              <a:rPr lang="en-US" sz="1800">
                <a:latin typeface="Times New Roman" panose="02020603050405020304" pitchFamily="18" charset="0"/>
                <a:cs typeface="Times New Roman" panose="02020603050405020304" pitchFamily="18" charset="0"/>
              </a:rPr>
              <a:t>Q objects can be combined using the &amp; and | operators. When an operator is used on two Q objects, it yields a new Q object.</a:t>
            </a:r>
          </a:p>
          <a:p>
            <a:pPr marL="0" indent="0">
              <a:buNone/>
            </a:pPr>
            <a:r>
              <a:rPr lang="en-US" sz="1800" b="1">
                <a:latin typeface="Times New Roman" panose="02020603050405020304" pitchFamily="18" charset="0"/>
                <a:cs typeface="Times New Roman" panose="02020603050405020304" pitchFamily="18" charset="0"/>
              </a:rPr>
              <a:t>from django.db.models import Q</a:t>
            </a:r>
          </a:p>
          <a:p>
            <a:pPr marL="0" indent="0">
              <a:buNone/>
            </a:pPr>
            <a:r>
              <a:rPr lang="en-US" sz="1800">
                <a:latin typeface="Times New Roman" panose="02020603050405020304" pitchFamily="18" charset="0"/>
                <a:cs typeface="Times New Roman" panose="02020603050405020304" pitchFamily="18" charset="0"/>
              </a:rPr>
              <a:t>&amp; (AND) Operator</a:t>
            </a:r>
          </a:p>
          <a:p>
            <a:pPr marL="0" indent="0">
              <a:buNone/>
            </a:pPr>
            <a:r>
              <a:rPr lang="en-US" sz="1800">
                <a:latin typeface="Times New Roman" panose="02020603050405020304" pitchFamily="18" charset="0"/>
                <a:cs typeface="Times New Roman" panose="02020603050405020304" pitchFamily="18" charset="0"/>
              </a:rPr>
              <a:t>Example:- Student.objects.filter(Q(id=6) &amp; Q(roll=106))</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 (OR) Operator</a:t>
            </a:r>
          </a:p>
          <a:p>
            <a:pPr marL="0" indent="0">
              <a:buNone/>
            </a:pPr>
            <a:r>
              <a:rPr lang="en-US" sz="1800">
                <a:latin typeface="Times New Roman" panose="02020603050405020304" pitchFamily="18" charset="0"/>
                <a:cs typeface="Times New Roman" panose="02020603050405020304" pitchFamily="18" charset="0"/>
              </a:rPr>
              <a:t>Example:- Student.objects.filter(Q(id=6) | Q(roll=108))</a:t>
            </a:r>
          </a:p>
          <a:p>
            <a:pPr marL="0" indent="0">
              <a:buNone/>
            </a:pPr>
            <a:endParaRPr lang="en-US" sz="1600">
              <a:latin typeface="Times New Roman" panose="02020603050405020304" pitchFamily="18" charset="0"/>
              <a:cs typeface="Times New Roman" panose="02020603050405020304" pitchFamily="18" charset="0"/>
            </a:endParaRPr>
          </a:p>
          <a:p>
            <a:pPr marL="0" indent="0">
              <a:buNone/>
            </a:pPr>
            <a:r>
              <a:rPr lang="en-US" sz="1600">
                <a:latin typeface="Times New Roman" panose="02020603050405020304" pitchFamily="18" charset="0"/>
                <a:cs typeface="Times New Roman" panose="02020603050405020304" pitchFamily="18" charset="0"/>
              </a:rPr>
              <a:t>~ Negation Operator</a:t>
            </a:r>
          </a:p>
          <a:p>
            <a:pPr marL="0" indent="0">
              <a:buNone/>
            </a:pPr>
            <a:r>
              <a:rPr lang="en-US" sz="1600">
                <a:latin typeface="Times New Roman" panose="02020603050405020304" pitchFamily="18" charset="0"/>
                <a:cs typeface="Times New Roman" panose="02020603050405020304" pitchFamily="18" charset="0"/>
              </a:rPr>
              <a:t>Example:-  Student.objects.filter(~Q(id=6))</a:t>
            </a:r>
          </a:p>
        </p:txBody>
      </p:sp>
    </p:spTree>
    <p:extLst>
      <p:ext uri="{BB962C8B-B14F-4D97-AF65-F5344CB8AC3E}">
        <p14:creationId xmlns:p14="http://schemas.microsoft.com/office/powerpoint/2010/main" val="9714323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9EBD-8DF8-44F5-B3B9-A2C902EC0C0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85F9E93-D9E6-474A-ACC8-84664C8405F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2071335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1C10E12F-1570-469F-AC8D-937A67B77F2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6193237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Graphical user interface, text, application&#10;&#10;Description automatically generated">
            <a:extLst>
              <a:ext uri="{FF2B5EF4-FFF2-40B4-BE49-F238E27FC236}">
                <a16:creationId xmlns:a16="http://schemas.microsoft.com/office/drawing/2014/main" id="{3F99DABB-40D2-4EE1-BA98-C996B5898A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253023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D8C20-4377-4D1E-8A31-8CA4C2AD6279}"/>
              </a:ext>
            </a:extLst>
          </p:cNvPr>
          <p:cNvSpPr>
            <a:spLocks noGrp="1"/>
          </p:cNvSpPr>
          <p:nvPr>
            <p:ph type="title"/>
          </p:nvPr>
        </p:nvSpPr>
        <p:spPr>
          <a:xfrm>
            <a:off x="838200" y="18255"/>
            <a:ext cx="10515600" cy="1325563"/>
          </a:xfrm>
        </p:spPr>
        <p:txBody>
          <a:bodyPr/>
          <a:lstStyle>
            <a:defPPr/>
          </a:lstStyle>
          <a:p>
            <a:pPr algn="ctr"/>
            <a:r>
              <a:rPr lang="en-US" b="1" u="sng">
                <a:latin typeface="Times New Roman" panose="02020603050405020304" pitchFamily="18" charset="0"/>
                <a:cs typeface="Times New Roman" panose="02020603050405020304" pitchFamily="18" charset="0"/>
              </a:rPr>
              <a:t>Limiting QuerySets</a:t>
            </a:r>
          </a:p>
        </p:txBody>
      </p:sp>
      <p:sp>
        <p:nvSpPr>
          <p:cNvPr id="3" name="Content Placeholder 2">
            <a:extLst>
              <a:ext uri="{FF2B5EF4-FFF2-40B4-BE49-F238E27FC236}">
                <a16:creationId xmlns:a16="http://schemas.microsoft.com/office/drawing/2014/main" id="{4E70DE4B-3367-4524-A33B-AC20322D8655}"/>
              </a:ext>
            </a:extLst>
          </p:cNvPr>
          <p:cNvSpPr>
            <a:spLocks noGrp="1"/>
          </p:cNvSpPr>
          <p:nvPr>
            <p:ph idx="1"/>
          </p:nvPr>
        </p:nvSpPr>
        <p:spPr>
          <a:xfrm>
            <a:off x="838200" y="1169843"/>
            <a:ext cx="10515600" cy="5361586"/>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Use a subset of Python’s array-slicing syntax to limit your QuerySet to a certain number of results. This is the equivalent of SQL’s LIMIT and OFFSET clauses.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err="1">
                <a:latin typeface="Times New Roman" panose="02020603050405020304" pitchFamily="18" charset="0"/>
                <a:cs typeface="Times New Roman" panose="02020603050405020304" pitchFamily="18" charset="0"/>
              </a:rPr>
              <a:t>Student.objects.all()[:5] - This returns First 5 objects</a:t>
            </a:r>
          </a:p>
          <a:p>
            <a:pPr marL="0" indent="0">
              <a:buNone/>
            </a:pPr>
            <a:r>
              <a:rPr lang="en-US" sz="2000" err="1">
                <a:latin typeface="Times New Roman" panose="02020603050405020304" pitchFamily="18" charset="0"/>
                <a:cs typeface="Times New Roman" panose="02020603050405020304" pitchFamily="18" charset="0"/>
              </a:rPr>
              <a:t>Student.objects.all()[5:10] - This returns sixth through tenth objects</a:t>
            </a:r>
          </a:p>
          <a:p>
            <a:pPr marL="0" indent="0">
              <a:buNone/>
            </a:pPr>
            <a:r>
              <a:rPr lang="en-US" sz="2000" err="1">
                <a:latin typeface="Times New Roman" panose="02020603050405020304" pitchFamily="18" charset="0"/>
                <a:cs typeface="Times New Roman" panose="02020603050405020304" pitchFamily="18" charset="0"/>
              </a:rPr>
              <a:t>Student.objects.all()[-1] - This is not valid.</a:t>
            </a:r>
          </a:p>
          <a:p>
            <a:pPr marL="0" indent="0">
              <a:buNone/>
            </a:pPr>
            <a:r>
              <a:rPr lang="en-US" sz="2000" err="1">
                <a:latin typeface="Times New Roman" panose="02020603050405020304" pitchFamily="18" charset="0"/>
                <a:cs typeface="Times New Roman" panose="02020603050405020304" pitchFamily="18" charset="0"/>
              </a:rPr>
              <a:t>Student.objects.all()[:10:2] - This returns a list of every second object of the first 10.</a:t>
            </a:r>
          </a:p>
        </p:txBody>
      </p:sp>
    </p:spTree>
    <p:extLst>
      <p:ext uri="{BB962C8B-B14F-4D97-AF65-F5344CB8AC3E}">
        <p14:creationId xmlns:p14="http://schemas.microsoft.com/office/powerpoint/2010/main" val="677538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23625-80FC-4F16-B277-7D14AAE16C9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5E63D0E-563A-4D88-9852-88CD28C2310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744043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Model Inheritance</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9"/>
            <a:ext cx="10515600" cy="5375138"/>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Model inheritance in Django works almost identically to the way normal class inheritance works in Python. The base class should subclass django.db.models.Model. </a:t>
            </a:r>
          </a:p>
          <a:p>
            <a:r>
              <a:rPr lang="en-US" sz="2000">
                <a:latin typeface="Times New Roman" panose="02020603050405020304" pitchFamily="18" charset="0"/>
                <a:cs typeface="Times New Roman" panose="02020603050405020304" pitchFamily="18" charset="0"/>
              </a:rPr>
              <a:t>Abstract Base Classes</a:t>
            </a:r>
          </a:p>
          <a:p>
            <a:r>
              <a:rPr lang="en-US" sz="2000">
                <a:latin typeface="Times New Roman" panose="02020603050405020304" pitchFamily="18" charset="0"/>
                <a:cs typeface="Times New Roman" panose="02020603050405020304" pitchFamily="18" charset="0"/>
              </a:rPr>
              <a:t>Multi-table Inheritance</a:t>
            </a:r>
          </a:p>
          <a:p>
            <a:r>
              <a:rPr lang="en-US" sz="2000">
                <a:latin typeface="Times New Roman" panose="02020603050405020304" pitchFamily="18" charset="0"/>
                <a:cs typeface="Times New Roman" panose="02020603050405020304" pitchFamily="18" charset="0"/>
              </a:rPr>
              <a:t>Proxy Models</a:t>
            </a:r>
          </a:p>
        </p:txBody>
      </p:sp>
    </p:spTree>
    <p:extLst>
      <p:ext uri="{BB962C8B-B14F-4D97-AF65-F5344CB8AC3E}">
        <p14:creationId xmlns:p14="http://schemas.microsoft.com/office/powerpoint/2010/main" val="1589705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528CE-9030-4598-A483-7B0DEA611FCA}"/>
              </a:ext>
            </a:extLst>
          </p:cNvPr>
          <p:cNvSpPr>
            <a:spLocks noGrp="1"/>
          </p:cNvSpPr>
          <p:nvPr>
            <p:ph type="title"/>
          </p:nvPr>
        </p:nvSpPr>
        <p:spPr/>
        <p:txBody>
          <a:bodyPr/>
          <a:lstStyle/>
          <a:p>
            <a:endParaRPr lang="en-US"/>
          </a:p>
        </p:txBody>
      </p:sp>
      <p:pic>
        <p:nvPicPr>
          <p:cNvPr id="5" name="Content Placeholder 4" descr="Text&#10;&#10;Description automatically generated">
            <a:extLst>
              <a:ext uri="{FF2B5EF4-FFF2-40B4-BE49-F238E27FC236}">
                <a16:creationId xmlns:a16="http://schemas.microsoft.com/office/drawing/2014/main" id="{9A0726B7-DC78-4470-8FF0-02A2B4F758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1323084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Abstract Base Classes</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9"/>
            <a:ext cx="10515600" cy="5375138"/>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Abstract base classes are useful when you want to put some common information into a number of other models. </a:t>
            </a:r>
          </a:p>
          <a:p>
            <a:pPr marL="0" indent="0">
              <a:buNone/>
            </a:pPr>
            <a:r>
              <a:rPr lang="en-US" sz="2000">
                <a:latin typeface="Times New Roman" panose="02020603050405020304" pitchFamily="18" charset="0"/>
                <a:cs typeface="Times New Roman" panose="02020603050405020304" pitchFamily="18" charset="0"/>
              </a:rPr>
              <a:t>You write your base class and put </a:t>
            </a:r>
            <a:r>
              <a:rPr lang="en-US" sz="2000" i="1">
                <a:latin typeface="Times New Roman" panose="02020603050405020304" pitchFamily="18" charset="0"/>
                <a:cs typeface="Times New Roman" panose="02020603050405020304" pitchFamily="18" charset="0"/>
              </a:rPr>
              <a:t>abstract=True </a:t>
            </a:r>
            <a:r>
              <a:rPr lang="en-US" sz="2000">
                <a:latin typeface="Times New Roman" panose="02020603050405020304" pitchFamily="18" charset="0"/>
                <a:cs typeface="Times New Roman" panose="02020603050405020304" pitchFamily="18" charset="0"/>
              </a:rPr>
              <a:t>in the </a:t>
            </a:r>
            <a:r>
              <a:rPr lang="en-US" sz="2000" i="1">
                <a:latin typeface="Times New Roman" panose="02020603050405020304" pitchFamily="18" charset="0"/>
                <a:cs typeface="Times New Roman" panose="02020603050405020304" pitchFamily="18" charset="0"/>
              </a:rPr>
              <a:t>Meta</a:t>
            </a:r>
            <a:r>
              <a:rPr lang="en-US" sz="2000">
                <a:latin typeface="Times New Roman" panose="02020603050405020304" pitchFamily="18" charset="0"/>
                <a:cs typeface="Times New Roman" panose="02020603050405020304" pitchFamily="18" charset="0"/>
              </a:rPr>
              <a:t> class. </a:t>
            </a:r>
          </a:p>
          <a:p>
            <a:pPr marL="0" indent="0">
              <a:buNone/>
            </a:pPr>
            <a:r>
              <a:rPr lang="en-US" sz="2000">
                <a:latin typeface="Times New Roman" panose="02020603050405020304" pitchFamily="18" charset="0"/>
                <a:cs typeface="Times New Roman" panose="02020603050405020304" pitchFamily="18" charset="0"/>
              </a:rPr>
              <a:t>This model will then not be used to create any database table. Instead, when it is used as a base class for other models, its fields will be added to those of the child class. </a:t>
            </a:r>
          </a:p>
          <a:p>
            <a:pPr marL="0" indent="0">
              <a:buNone/>
            </a:pPr>
            <a:r>
              <a:rPr lang="en-US" sz="2000">
                <a:latin typeface="Times New Roman" panose="02020603050405020304" pitchFamily="18" charset="0"/>
                <a:cs typeface="Times New Roman" panose="02020603050405020304" pitchFamily="18" charset="0"/>
              </a:rPr>
              <a:t>It does not generate a database table or have a manager, and cannot be instantiated or saved directly.</a:t>
            </a:r>
          </a:p>
          <a:p>
            <a:pPr marL="0" indent="0">
              <a:buNone/>
            </a:pPr>
            <a:r>
              <a:rPr lang="en-US" sz="2000">
                <a:latin typeface="Times New Roman" panose="02020603050405020304" pitchFamily="18" charset="0"/>
                <a:cs typeface="Times New Roman" panose="02020603050405020304" pitchFamily="18" charset="0"/>
              </a:rPr>
              <a:t>Fields inherited from abstract base classes can be overridden with another field or value, or be removed with None.</a:t>
            </a:r>
          </a:p>
        </p:txBody>
      </p:sp>
    </p:spTree>
    <p:extLst>
      <p:ext uri="{BB962C8B-B14F-4D97-AF65-F5344CB8AC3E}">
        <p14:creationId xmlns:p14="http://schemas.microsoft.com/office/powerpoint/2010/main" val="36272926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Abstract Base Classes</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9"/>
            <a:ext cx="10515600" cy="5375138"/>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from django.db import models</a:t>
            </a:r>
          </a:p>
          <a:p>
            <a:pPr marL="0" indent="0">
              <a:buNone/>
            </a:pPr>
            <a:r>
              <a:rPr lang="en-US" sz="1800">
                <a:latin typeface="Times New Roman" panose="02020603050405020304" pitchFamily="18" charset="0"/>
                <a:cs typeface="Times New Roman" panose="02020603050405020304" pitchFamily="18" charset="0"/>
              </a:rPr>
              <a:t>class CommonInfo(models.Model):</a:t>
            </a:r>
          </a:p>
          <a:p>
            <a:pPr marL="0" indent="0">
              <a:buNone/>
            </a:pPr>
            <a:r>
              <a:rPr lang="en-US" sz="1800">
                <a:latin typeface="Times New Roman" panose="02020603050405020304" pitchFamily="18" charset="0"/>
                <a:cs typeface="Times New Roman" panose="02020603050405020304" pitchFamily="18" charset="0"/>
              </a:rPr>
              <a:t>    name = models.CharField(max_length=70)</a:t>
            </a:r>
          </a:p>
          <a:p>
            <a:pPr marL="0" indent="0">
              <a:buNone/>
            </a:pPr>
            <a:r>
              <a:rPr lang="en-US" sz="1800">
                <a:latin typeface="Times New Roman" panose="02020603050405020304" pitchFamily="18" charset="0"/>
                <a:cs typeface="Times New Roman" panose="02020603050405020304" pitchFamily="18" charset="0"/>
              </a:rPr>
              <a:t>    age = models.IntegerField()</a:t>
            </a:r>
          </a:p>
          <a:p>
            <a:pPr marL="0" indent="0">
              <a:buNone/>
            </a:pPr>
            <a:r>
              <a:rPr lang="en-US" sz="1800">
                <a:latin typeface="Times New Roman" panose="02020603050405020304" pitchFamily="18" charset="0"/>
                <a:cs typeface="Times New Roman" panose="02020603050405020304" pitchFamily="18" charset="0"/>
              </a:rPr>
              <a:t>    class Meta:</a:t>
            </a:r>
          </a:p>
          <a:p>
            <a:pPr marL="0" indent="0">
              <a:buNone/>
            </a:pPr>
            <a:r>
              <a:rPr lang="en-US" sz="1800">
                <a:latin typeface="Times New Roman" panose="02020603050405020304" pitchFamily="18" charset="0"/>
                <a:cs typeface="Times New Roman" panose="02020603050405020304" pitchFamily="18" charset="0"/>
              </a:rPr>
              <a:t>        abstract = True</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class Student(CommonInfo):</a:t>
            </a:r>
          </a:p>
          <a:p>
            <a:pPr marL="0" indent="0">
              <a:buNone/>
            </a:pPr>
            <a:r>
              <a:rPr lang="en-US" sz="1800">
                <a:latin typeface="Times New Roman" panose="02020603050405020304" pitchFamily="18" charset="0"/>
                <a:cs typeface="Times New Roman" panose="02020603050405020304" pitchFamily="18" charset="0"/>
              </a:rPr>
              <a:t>    fees = models.IntegerField()</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class Teacher(CommonInfo):</a:t>
            </a:r>
          </a:p>
          <a:p>
            <a:pPr marL="0" indent="0">
              <a:buNone/>
            </a:pPr>
            <a:r>
              <a:rPr lang="en-US" sz="1800">
                <a:latin typeface="Times New Roman" panose="02020603050405020304" pitchFamily="18" charset="0"/>
                <a:cs typeface="Times New Roman" panose="02020603050405020304" pitchFamily="18" charset="0"/>
              </a:rPr>
              <a:t>    salary = models.IntegerField()</a:t>
            </a:r>
          </a:p>
          <a:p>
            <a:pPr marL="0" indent="0">
              <a:buNone/>
            </a:pP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40827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Abstract Base Classes</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9"/>
            <a:ext cx="10515600" cy="5375138"/>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Meta Inheritance - When an abstract base class is created, Django makes any Meta inner class you declared in the base class available as an attribute. </a:t>
            </a:r>
          </a:p>
          <a:p>
            <a:pPr marL="0" indent="0">
              <a:buNone/>
            </a:pPr>
            <a:r>
              <a:rPr lang="en-US" sz="1800">
                <a:latin typeface="Times New Roman" panose="02020603050405020304" pitchFamily="18" charset="0"/>
                <a:cs typeface="Times New Roman" panose="02020603050405020304" pitchFamily="18" charset="0"/>
              </a:rPr>
              <a:t>If a child class does not declare its own Meta class, it will inherit the parent’s Meta. </a:t>
            </a:r>
          </a:p>
          <a:p>
            <a:pPr marL="0" indent="0">
              <a:buNone/>
            </a:pPr>
            <a:r>
              <a:rPr lang="en-US" sz="1800">
                <a:latin typeface="Times New Roman" panose="02020603050405020304" pitchFamily="18" charset="0"/>
                <a:cs typeface="Times New Roman" panose="02020603050405020304" pitchFamily="18" charset="0"/>
              </a:rPr>
              <a:t>If the child wants to extend the parent’s Meta class, it can subclass it.</a:t>
            </a:r>
          </a:p>
          <a:p>
            <a:pPr marL="0" indent="0">
              <a:buNone/>
            </a:pPr>
            <a:r>
              <a:rPr lang="en-US" sz="1800">
                <a:latin typeface="Times New Roman" panose="02020603050405020304" pitchFamily="18" charset="0"/>
                <a:cs typeface="Times New Roman" panose="02020603050405020304" pitchFamily="18" charset="0"/>
              </a:rPr>
              <a:t>Django does make one adjustment to the Meta class of an abstract base class: before installing the Meta attribute, it sets abstract=False.</a:t>
            </a:r>
          </a:p>
          <a:p>
            <a:pPr marL="0" indent="0">
              <a:buNone/>
            </a:pPr>
            <a:r>
              <a:rPr lang="en-US" sz="1800">
                <a:latin typeface="Times New Roman" panose="02020603050405020304" pitchFamily="18" charset="0"/>
                <a:cs typeface="Times New Roman" panose="02020603050405020304" pitchFamily="18" charset="0"/>
              </a:rPr>
              <a:t>This means that children of abstract base classes don’t automatically become abstract classes themselves. </a:t>
            </a:r>
          </a:p>
          <a:p>
            <a:pPr marL="0" indent="0">
              <a:buNone/>
            </a:pPr>
            <a:r>
              <a:rPr lang="en-US" sz="1800">
                <a:latin typeface="Times New Roman" panose="02020603050405020304" pitchFamily="18" charset="0"/>
                <a:cs typeface="Times New Roman" panose="02020603050405020304" pitchFamily="18" charset="0"/>
              </a:rPr>
              <a:t>You can make an abstract base class that inherits from another abstract base class. You just need to remember to explicitly set abstract=True each time. </a:t>
            </a:r>
          </a:p>
        </p:txBody>
      </p:sp>
    </p:spTree>
    <p:extLst>
      <p:ext uri="{BB962C8B-B14F-4D97-AF65-F5344CB8AC3E}">
        <p14:creationId xmlns:p14="http://schemas.microsoft.com/office/powerpoint/2010/main" val="1638749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Abstract Base Classes</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9"/>
            <a:ext cx="10515600" cy="5375138"/>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from django.db import models</a:t>
            </a:r>
          </a:p>
          <a:p>
            <a:pPr marL="0" indent="0">
              <a:buNone/>
            </a:pPr>
            <a:r>
              <a:rPr lang="en-US" sz="1800">
                <a:latin typeface="Times New Roman" panose="02020603050405020304" pitchFamily="18" charset="0"/>
                <a:cs typeface="Times New Roman" panose="02020603050405020304" pitchFamily="18" charset="0"/>
              </a:rPr>
              <a:t>class CommonInfo(models.Model):</a:t>
            </a:r>
          </a:p>
          <a:p>
            <a:pPr marL="0" indent="0">
              <a:buNone/>
            </a:pPr>
            <a:r>
              <a:rPr lang="en-US" sz="1800">
                <a:latin typeface="Times New Roman" panose="02020603050405020304" pitchFamily="18" charset="0"/>
                <a:cs typeface="Times New Roman" panose="02020603050405020304" pitchFamily="18" charset="0"/>
              </a:rPr>
              <a:t>    name = models.CharField(max_length=70)</a:t>
            </a:r>
          </a:p>
          <a:p>
            <a:pPr marL="0" indent="0">
              <a:buNone/>
            </a:pPr>
            <a:r>
              <a:rPr lang="en-US" sz="1800">
                <a:latin typeface="Times New Roman" panose="02020603050405020304" pitchFamily="18" charset="0"/>
                <a:cs typeface="Times New Roman" panose="02020603050405020304" pitchFamily="18" charset="0"/>
              </a:rPr>
              <a:t>    age = models.IntegerField()</a:t>
            </a:r>
          </a:p>
          <a:p>
            <a:pPr marL="0" indent="0">
              <a:buNone/>
            </a:pPr>
            <a:r>
              <a:rPr lang="en-US" sz="1800">
                <a:latin typeface="Times New Roman" panose="02020603050405020304" pitchFamily="18" charset="0"/>
                <a:cs typeface="Times New Roman" panose="02020603050405020304" pitchFamily="18" charset="0"/>
              </a:rPr>
              <a:t>    class Meta:</a:t>
            </a:r>
          </a:p>
          <a:p>
            <a:pPr marL="0" indent="0">
              <a:buNone/>
            </a:pPr>
            <a:r>
              <a:rPr lang="en-US" sz="1800">
                <a:latin typeface="Times New Roman" panose="02020603050405020304" pitchFamily="18" charset="0"/>
                <a:cs typeface="Times New Roman" panose="02020603050405020304" pitchFamily="18" charset="0"/>
              </a:rPr>
              <a:t>        abstract = True</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class Student(CommonInfo):</a:t>
            </a:r>
          </a:p>
          <a:p>
            <a:pPr marL="0" indent="0">
              <a:buNone/>
            </a:pPr>
            <a:r>
              <a:rPr lang="en-US" sz="1800">
                <a:latin typeface="Times New Roman" panose="02020603050405020304" pitchFamily="18" charset="0"/>
                <a:cs typeface="Times New Roman" panose="02020603050405020304" pitchFamily="18" charset="0"/>
              </a:rPr>
              <a:t>    fees = models.IntegerField()</a:t>
            </a:r>
          </a:p>
          <a:p>
            <a:pPr marL="0" indent="0">
              <a:buNone/>
            </a:pPr>
            <a:r>
              <a:rPr lang="en-US" sz="1800">
                <a:latin typeface="Times New Roman" panose="02020603050405020304" pitchFamily="18" charset="0"/>
                <a:cs typeface="Times New Roman" panose="02020603050405020304" pitchFamily="18" charset="0"/>
              </a:rPr>
              <a:t>    class Meta:</a:t>
            </a:r>
          </a:p>
          <a:p>
            <a:pPr marL="0" indent="0">
              <a:buNone/>
            </a:pPr>
            <a:r>
              <a:rPr lang="en-US" sz="1800">
                <a:latin typeface="Times New Roman" panose="02020603050405020304" pitchFamily="18" charset="0"/>
                <a:cs typeface="Times New Roman" panose="02020603050405020304" pitchFamily="18" charset="0"/>
              </a:rPr>
              <a:t>        abstract = False</a:t>
            </a:r>
          </a:p>
        </p:txBody>
      </p:sp>
    </p:spTree>
    <p:extLst>
      <p:ext uri="{BB962C8B-B14F-4D97-AF65-F5344CB8AC3E}">
        <p14:creationId xmlns:p14="http://schemas.microsoft.com/office/powerpoint/2010/main" val="1989965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Abstract Base Classes</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9"/>
            <a:ext cx="10515600" cy="5375138"/>
          </a:xfrm>
        </p:spPr>
        <p:txBody>
          <a:bodyPr>
            <a:normAutofit lnSpcReduction="10000"/>
          </a:bodyPr>
          <a:lstStyle>
            <a:defPPr/>
          </a:lstStyle>
          <a:p>
            <a:pPr marL="0" indent="0">
              <a:buNone/>
            </a:pPr>
            <a:r>
              <a:rPr lang="en-US" sz="1800">
                <a:latin typeface="Times New Roman" panose="02020603050405020304" pitchFamily="18" charset="0"/>
                <a:cs typeface="Times New Roman" panose="02020603050405020304" pitchFamily="18" charset="0"/>
              </a:rPr>
              <a:t>When you are using related_name or related_query_name in an abstract base class (only), part of the value should contain '%(app_label)s' and '%(class)s'.</a:t>
            </a:r>
          </a:p>
          <a:p>
            <a:r>
              <a:rPr lang="en-US" sz="1800">
                <a:latin typeface="Times New Roman" panose="02020603050405020304" pitchFamily="18" charset="0"/>
                <a:cs typeface="Times New Roman" panose="02020603050405020304" pitchFamily="18" charset="0"/>
              </a:rPr>
              <a:t>'%(class)s' is replaced by the lowercased name of the child class that the field is used in.</a:t>
            </a:r>
          </a:p>
          <a:p>
            <a:r>
              <a:rPr lang="en-US" sz="1800">
                <a:latin typeface="Times New Roman" panose="02020603050405020304" pitchFamily="18" charset="0"/>
                <a:cs typeface="Times New Roman" panose="02020603050405020304" pitchFamily="18" charset="0"/>
              </a:rPr>
              <a:t>'%(app_label)s' is replaced by the lowercased name of the app the child class is contained within. Each installed application name must be unique and the model class names within each app must also be unique, therefore the resulting name will end up being different.</a:t>
            </a:r>
          </a:p>
          <a:p>
            <a:pPr marL="0" indent="0">
              <a:buNone/>
            </a:pPr>
            <a:r>
              <a:rPr lang="en-US" sz="1800">
                <a:latin typeface="Times New Roman" panose="02020603050405020304" pitchFamily="18" charset="0"/>
                <a:cs typeface="Times New Roman" panose="02020603050405020304" pitchFamily="18" charset="0"/>
              </a:rPr>
              <a:t>from django.db import models</a:t>
            </a:r>
          </a:p>
          <a:p>
            <a:pPr marL="0" indent="0">
              <a:buNone/>
            </a:pPr>
            <a:r>
              <a:rPr lang="en-US" sz="1800">
                <a:latin typeface="Times New Roman" panose="02020603050405020304" pitchFamily="18" charset="0"/>
                <a:cs typeface="Times New Roman" panose="02020603050405020304" pitchFamily="18" charset="0"/>
              </a:rPr>
              <a:t>class Base(models.Model):</a:t>
            </a:r>
          </a:p>
          <a:p>
            <a:pPr marL="0" indent="0">
              <a:buNone/>
            </a:pPr>
            <a:r>
              <a:rPr lang="en-US" sz="1800">
                <a:latin typeface="Times New Roman" panose="02020603050405020304" pitchFamily="18" charset="0"/>
                <a:cs typeface="Times New Roman" panose="02020603050405020304" pitchFamily="18" charset="0"/>
              </a:rPr>
              <a:t>    m2m = models.ManyToManyField(</a:t>
            </a:r>
          </a:p>
          <a:p>
            <a:pPr marL="0" indent="0">
              <a:buNone/>
            </a:pPr>
            <a:r>
              <a:rPr lang="en-US" sz="1800">
                <a:latin typeface="Times New Roman" panose="02020603050405020304" pitchFamily="18" charset="0"/>
                <a:cs typeface="Times New Roman" panose="02020603050405020304" pitchFamily="18" charset="0"/>
              </a:rPr>
              <a:t>        OtherModel,</a:t>
            </a:r>
          </a:p>
          <a:p>
            <a:pPr marL="0" indent="0">
              <a:buNone/>
            </a:pPr>
            <a:r>
              <a:rPr lang="en-US" sz="1800">
                <a:latin typeface="Times New Roman" panose="02020603050405020304" pitchFamily="18" charset="0"/>
                <a:cs typeface="Times New Roman" panose="02020603050405020304" pitchFamily="18" charset="0"/>
              </a:rPr>
              <a:t>        related_name="%(app_label)s_%(class)s_related",</a:t>
            </a:r>
          </a:p>
          <a:p>
            <a:pPr marL="0" indent="0">
              <a:buNone/>
            </a:pPr>
            <a:r>
              <a:rPr lang="en-US" sz="1800">
                <a:latin typeface="Times New Roman" panose="02020603050405020304" pitchFamily="18" charset="0"/>
                <a:cs typeface="Times New Roman" panose="02020603050405020304" pitchFamily="18" charset="0"/>
              </a:rPr>
              <a:t>        related_query_name="%(app_label)s_%(class)ss",</a:t>
            </a:r>
          </a:p>
          <a:p>
            <a:pPr marL="0" indent="0">
              <a:buNone/>
            </a:pPr>
            <a:r>
              <a:rPr lang="en-US" sz="1800">
                <a:latin typeface="Times New Roman" panose="02020603050405020304" pitchFamily="18" charset="0"/>
                <a:cs typeface="Times New Roman" panose="02020603050405020304" pitchFamily="18" charset="0"/>
              </a:rPr>
              <a:t>    )</a:t>
            </a:r>
          </a:p>
          <a:p>
            <a:pPr marL="0" indent="0">
              <a:buNone/>
            </a:pPr>
            <a:r>
              <a:rPr lang="en-US" sz="1800">
                <a:latin typeface="Times New Roman" panose="02020603050405020304" pitchFamily="18" charset="0"/>
                <a:cs typeface="Times New Roman" panose="02020603050405020304" pitchFamily="18" charset="0"/>
              </a:rPr>
              <a:t>    class Meta:</a:t>
            </a:r>
          </a:p>
          <a:p>
            <a:pPr marL="0" indent="0">
              <a:buNone/>
            </a:pPr>
            <a:r>
              <a:rPr lang="en-US" sz="1800">
                <a:latin typeface="Times New Roman" panose="02020603050405020304" pitchFamily="18" charset="0"/>
                <a:cs typeface="Times New Roman" panose="02020603050405020304" pitchFamily="18" charset="0"/>
              </a:rPr>
              <a:t>        abstract = True</a:t>
            </a:r>
          </a:p>
        </p:txBody>
      </p:sp>
      <p:sp>
        <p:nvSpPr>
          <p:cNvPr id="4" name="Rectangle 3">
            <a:extLst>
              <a:ext uri="{FF2B5EF4-FFF2-40B4-BE49-F238E27FC236}">
                <a16:creationId xmlns:a16="http://schemas.microsoft.com/office/drawing/2014/main" id="{7DF4968A-DEE4-4A00-975D-9C22798DC4A7}"/>
              </a:ext>
            </a:extLst>
          </p:cNvPr>
          <p:cNvSpPr/>
          <p:nvPr/>
        </p:nvSpPr>
        <p:spPr>
          <a:xfrm>
            <a:off x="7167154" y="3489960"/>
            <a:ext cx="3988526" cy="147732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class ChildA(Base):</a:t>
            </a:r>
          </a:p>
          <a:p>
            <a:r>
              <a:rPr lang="en-US">
                <a:latin typeface="Times New Roman" panose="02020603050405020304" pitchFamily="18" charset="0"/>
                <a:cs typeface="Times New Roman" panose="02020603050405020304" pitchFamily="18" charset="0"/>
              </a:rPr>
              <a:t>    pass</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class ChildB(Base):</a:t>
            </a:r>
          </a:p>
          <a:p>
            <a:r>
              <a:rPr lang="en-US">
                <a:latin typeface="Times New Roman" panose="02020603050405020304" pitchFamily="18" charset="0"/>
                <a:cs typeface="Times New Roman" panose="02020603050405020304" pitchFamily="18" charset="0"/>
              </a:rPr>
              <a:t>    pass</a:t>
            </a:r>
          </a:p>
        </p:txBody>
      </p:sp>
    </p:spTree>
    <p:extLst>
      <p:ext uri="{BB962C8B-B14F-4D97-AF65-F5344CB8AC3E}">
        <p14:creationId xmlns:p14="http://schemas.microsoft.com/office/powerpoint/2010/main" val="32964033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27A2F-7E19-4DBC-A1FC-7AAD3AC03EB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1396E20-0B24-4959-AAE0-625D353429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1531"/>
            <a:ext cx="12192000" cy="6858000"/>
          </a:xfrm>
        </p:spPr>
      </p:pic>
    </p:spTree>
    <p:extLst>
      <p:ext uri="{BB962C8B-B14F-4D97-AF65-F5344CB8AC3E}">
        <p14:creationId xmlns:p14="http://schemas.microsoft.com/office/powerpoint/2010/main" val="37818922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pplication&#10;&#10;Description automatically generated with medium confidence">
            <a:extLst>
              <a:ext uri="{FF2B5EF4-FFF2-40B4-BE49-F238E27FC236}">
                <a16:creationId xmlns:a16="http://schemas.microsoft.com/office/drawing/2014/main" id="{6145B719-176F-4183-8208-C000807E8DB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7570163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Multi-table Inheritance</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8"/>
            <a:ext cx="10515600" cy="5575435"/>
          </a:xfrm>
        </p:spPr>
        <p:txBody>
          <a:bodyPr>
            <a:normAutofit lnSpcReduction="10000"/>
          </a:bodyPr>
          <a:lstStyle>
            <a:defPPr/>
          </a:lstStyle>
          <a:p>
            <a:pPr marL="0" indent="0">
              <a:buNone/>
            </a:pPr>
            <a:r>
              <a:rPr lang="en-US" sz="1800">
                <a:latin typeface="Times New Roman" panose="02020603050405020304" pitchFamily="18" charset="0"/>
                <a:cs typeface="Times New Roman" panose="02020603050405020304" pitchFamily="18" charset="0"/>
              </a:rPr>
              <a:t>In this inheritance each model have their own database table, which means base class and child class will have their own table.</a:t>
            </a:r>
          </a:p>
          <a:p>
            <a:pPr marL="0" indent="0">
              <a:buNone/>
            </a:pPr>
            <a:r>
              <a:rPr lang="en-US" sz="1800">
                <a:latin typeface="Times New Roman" panose="02020603050405020304" pitchFamily="18" charset="0"/>
                <a:cs typeface="Times New Roman" panose="02020603050405020304" pitchFamily="18" charset="0"/>
              </a:rPr>
              <a:t>The inheritance relationship introduces links between the child model and each of its parents (via an automatically-created OneToOneField). </a:t>
            </a:r>
          </a:p>
          <a:p>
            <a:pPr marL="0" indent="0">
              <a:buNone/>
            </a:pPr>
            <a:r>
              <a:rPr lang="en-US" sz="1800">
                <a:latin typeface="Times New Roman" panose="02020603050405020304" pitchFamily="18" charset="0"/>
                <a:cs typeface="Times New Roman" panose="02020603050405020304" pitchFamily="18" charset="0"/>
              </a:rPr>
              <a:t>from django.db import models</a:t>
            </a:r>
          </a:p>
          <a:p>
            <a:pPr marL="0" indent="0">
              <a:buNone/>
            </a:pPr>
            <a:r>
              <a:rPr lang="en-US" sz="1800">
                <a:latin typeface="Times New Roman" panose="02020603050405020304" pitchFamily="18" charset="0"/>
                <a:cs typeface="Times New Roman" panose="02020603050405020304" pitchFamily="18" charset="0"/>
              </a:rPr>
              <a:t>class ExamCenter(models.Model):</a:t>
            </a:r>
          </a:p>
          <a:p>
            <a:pPr marL="0" indent="0">
              <a:buNone/>
            </a:pPr>
            <a:r>
              <a:rPr lang="en-US" sz="1800">
                <a:latin typeface="Times New Roman" panose="02020603050405020304" pitchFamily="18" charset="0"/>
                <a:cs typeface="Times New Roman" panose="02020603050405020304" pitchFamily="18" charset="0"/>
              </a:rPr>
              <a:t>  cname = models.CharField(max_length=70)</a:t>
            </a:r>
          </a:p>
          <a:p>
            <a:pPr marL="0" indent="0">
              <a:buNone/>
            </a:pPr>
            <a:r>
              <a:rPr lang="en-US" sz="1800">
                <a:latin typeface="Times New Roman" panose="02020603050405020304" pitchFamily="18" charset="0"/>
                <a:cs typeface="Times New Roman" panose="02020603050405020304" pitchFamily="18" charset="0"/>
              </a:rPr>
              <a:t>  city = models.CharField(max_length=70)</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class Student(ExamCenter):</a:t>
            </a:r>
          </a:p>
          <a:p>
            <a:pPr marL="0" indent="0">
              <a:buNone/>
            </a:pPr>
            <a:r>
              <a:rPr lang="en-US" sz="1800">
                <a:latin typeface="Times New Roman" panose="02020603050405020304" pitchFamily="18" charset="0"/>
                <a:cs typeface="Times New Roman" panose="02020603050405020304" pitchFamily="18" charset="0"/>
              </a:rPr>
              <a:t> name = models.CharField(max_length=70)</a:t>
            </a:r>
          </a:p>
          <a:p>
            <a:pPr marL="0" indent="0">
              <a:buNone/>
            </a:pPr>
            <a:r>
              <a:rPr lang="en-US" sz="1800">
                <a:latin typeface="Times New Roman" panose="02020603050405020304" pitchFamily="18" charset="0"/>
                <a:cs typeface="Times New Roman" panose="02020603050405020304" pitchFamily="18" charset="0"/>
              </a:rPr>
              <a:t> roll = models.IntegerField()</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All of the fields of ExamCenter will also be available in Student, although the data will reside in a different database table.</a:t>
            </a:r>
          </a:p>
        </p:txBody>
      </p:sp>
    </p:spTree>
    <p:extLst>
      <p:ext uri="{BB962C8B-B14F-4D97-AF65-F5344CB8AC3E}">
        <p14:creationId xmlns:p14="http://schemas.microsoft.com/office/powerpoint/2010/main" val="33513600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8264A84A-C6EA-47BE-846D-D08439A163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6710526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Graphical user interface, application&#10;&#10;Description automatically generated with medium confidence">
            <a:extLst>
              <a:ext uri="{FF2B5EF4-FFF2-40B4-BE49-F238E27FC236}">
                <a16:creationId xmlns:a16="http://schemas.microsoft.com/office/drawing/2014/main" id="{1A671A07-68D1-4945-887B-EEA4A8B8E4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619451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D5B4B-8811-47A7-A279-BC941848ADFA}"/>
              </a:ext>
            </a:extLst>
          </p:cNvPr>
          <p:cNvSpPr>
            <a:spLocks noGrp="1"/>
          </p:cNvSpPr>
          <p:nvPr>
            <p:ph type="title"/>
          </p:nvPr>
        </p:nvSpPr>
        <p:spPr/>
        <p:txBody>
          <a:bodyPr/>
          <a:lstStyle/>
          <a:p>
            <a:endParaRPr lang="en-US"/>
          </a:p>
        </p:txBody>
      </p:sp>
      <p:pic>
        <p:nvPicPr>
          <p:cNvPr id="5" name="Content Placeholder 4" descr="A picture containing application&#10;&#10;Description automatically generated">
            <a:extLst>
              <a:ext uri="{FF2B5EF4-FFF2-40B4-BE49-F238E27FC236}">
                <a16:creationId xmlns:a16="http://schemas.microsoft.com/office/drawing/2014/main" id="{9B6792BD-784A-4FE2-8161-B2D8824C46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728"/>
            <a:ext cx="12192000" cy="6858000"/>
          </a:xfrm>
        </p:spPr>
      </p:pic>
    </p:spTree>
    <p:extLst>
      <p:ext uri="{BB962C8B-B14F-4D97-AF65-F5344CB8AC3E}">
        <p14:creationId xmlns:p14="http://schemas.microsoft.com/office/powerpoint/2010/main" val="26085830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Proxy Model</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8"/>
            <a:ext cx="10515600" cy="5575435"/>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Sometimes, however, you only want to change the Python behavior of a model – perhaps to change the default manager, or add a new method.</a:t>
            </a:r>
          </a:p>
          <a:p>
            <a:pPr marL="0" indent="0">
              <a:buNone/>
            </a:pPr>
            <a:r>
              <a:rPr lang="en-US" sz="1800">
                <a:latin typeface="Times New Roman" panose="02020603050405020304" pitchFamily="18" charset="0"/>
                <a:cs typeface="Times New Roman" panose="02020603050405020304" pitchFamily="18" charset="0"/>
              </a:rPr>
              <a:t>This is what proxy model inheritance is for: creating a proxy for the original model. You can create, delete and update instances of the proxy model and all the data will be saved as if you were using the original (non-proxied) model. The difference is that you can change things like the default model ordering or the default manager in the proxy, without having to alter the original.</a:t>
            </a:r>
          </a:p>
          <a:p>
            <a:pPr marL="0" indent="0">
              <a:buNone/>
            </a:pPr>
            <a:r>
              <a:rPr lang="en-US" sz="1800">
                <a:latin typeface="Times New Roman" panose="02020603050405020304" pitchFamily="18" charset="0"/>
                <a:cs typeface="Times New Roman" panose="02020603050405020304" pitchFamily="18" charset="0"/>
              </a:rPr>
              <a:t>Proxy models are declared like normal models. You tell Django that it’s a proxy model by setting the proxy attribute of the Meta class to True.</a:t>
            </a:r>
          </a:p>
        </p:txBody>
      </p:sp>
    </p:spTree>
    <p:extLst>
      <p:ext uri="{BB962C8B-B14F-4D97-AF65-F5344CB8AC3E}">
        <p14:creationId xmlns:p14="http://schemas.microsoft.com/office/powerpoint/2010/main" val="33311671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Proxy Model</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8"/>
            <a:ext cx="10515600" cy="5575435"/>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from django.db import models</a:t>
            </a:r>
          </a:p>
          <a:p>
            <a:pPr marL="0" indent="0">
              <a:buNone/>
            </a:pPr>
            <a:r>
              <a:rPr lang="en-US" sz="1800">
                <a:latin typeface="Times New Roman" panose="02020603050405020304" pitchFamily="18" charset="0"/>
                <a:cs typeface="Times New Roman" panose="02020603050405020304" pitchFamily="18" charset="0"/>
              </a:rPr>
              <a:t>class ExamCenter(models.Model):</a:t>
            </a:r>
          </a:p>
          <a:p>
            <a:pPr marL="0" indent="0">
              <a:buNone/>
            </a:pPr>
            <a:r>
              <a:rPr lang="en-US" sz="1800">
                <a:latin typeface="Times New Roman" panose="02020603050405020304" pitchFamily="18" charset="0"/>
                <a:cs typeface="Times New Roman" panose="02020603050405020304" pitchFamily="18" charset="0"/>
              </a:rPr>
              <a:t>  cname = models.CharField(max_length=70)</a:t>
            </a:r>
          </a:p>
          <a:p>
            <a:pPr marL="0" indent="0">
              <a:buNone/>
            </a:pPr>
            <a:r>
              <a:rPr lang="en-US" sz="1800">
                <a:latin typeface="Times New Roman" panose="02020603050405020304" pitchFamily="18" charset="0"/>
                <a:cs typeface="Times New Roman" panose="02020603050405020304" pitchFamily="18" charset="0"/>
              </a:rPr>
              <a:t>  city = models.CharField(max_length=70)</a:t>
            </a:r>
          </a:p>
          <a:p>
            <a:pPr marL="0" indent="0">
              <a:buNone/>
            </a:pPr>
            <a:r>
              <a:rPr lang="en-US" sz="1800">
                <a:latin typeface="Times New Roman" panose="02020603050405020304" pitchFamily="18" charset="0"/>
                <a:cs typeface="Times New Roman" panose="02020603050405020304" pitchFamily="18" charset="0"/>
              </a:rPr>
              <a:t>  </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class MyExamCenter(ExamCenter):</a:t>
            </a:r>
          </a:p>
          <a:p>
            <a:pPr marL="0" indent="0">
              <a:buNone/>
            </a:pPr>
            <a:r>
              <a:rPr lang="en-US" sz="1800">
                <a:latin typeface="Times New Roman" panose="02020603050405020304" pitchFamily="18" charset="0"/>
                <a:cs typeface="Times New Roman" panose="02020603050405020304" pitchFamily="18" charset="0"/>
              </a:rPr>
              <a:t> class Meta:</a:t>
            </a:r>
          </a:p>
          <a:p>
            <a:pPr marL="0" indent="0">
              <a:buNone/>
            </a:pPr>
            <a:r>
              <a:rPr lang="en-US" sz="1800">
                <a:latin typeface="Times New Roman" panose="02020603050405020304" pitchFamily="18" charset="0"/>
                <a:cs typeface="Times New Roman" panose="02020603050405020304" pitchFamily="18" charset="0"/>
              </a:rPr>
              <a:t>   proxy = True</a:t>
            </a:r>
          </a:p>
          <a:p>
            <a:pPr marL="0" indent="0">
              <a:buNone/>
            </a:pPr>
            <a:r>
              <a:rPr lang="en-US" sz="1800">
                <a:latin typeface="Times New Roman" panose="02020603050405020304" pitchFamily="18" charset="0"/>
                <a:cs typeface="Times New Roman" panose="02020603050405020304" pitchFamily="18" charset="0"/>
              </a:rPr>
              <a:t>   ordering = ['city']</a:t>
            </a:r>
          </a:p>
          <a:p>
            <a:pPr marL="0" indent="0">
              <a:buNone/>
            </a:pPr>
            <a:r>
              <a:rPr lang="en-US" sz="1800">
                <a:latin typeface="Times New Roman" panose="02020603050405020304" pitchFamily="18" charset="0"/>
                <a:cs typeface="Times New Roman" panose="02020603050405020304" pitchFamily="18" charset="0"/>
              </a:rPr>
              <a:t> def do_something(self):</a:t>
            </a:r>
          </a:p>
          <a:p>
            <a:pPr marL="0" indent="0">
              <a:buNone/>
            </a:pPr>
            <a:r>
              <a:rPr lang="en-US" sz="1800">
                <a:latin typeface="Times New Roman" panose="02020603050405020304" pitchFamily="18" charset="0"/>
                <a:cs typeface="Times New Roman" panose="02020603050405020304" pitchFamily="18" charset="0"/>
              </a:rPr>
              <a:t>    pass</a:t>
            </a:r>
          </a:p>
        </p:txBody>
      </p:sp>
      <p:sp>
        <p:nvSpPr>
          <p:cNvPr id="6" name="Rectangle 5">
            <a:extLst>
              <a:ext uri="{FF2B5EF4-FFF2-40B4-BE49-F238E27FC236}">
                <a16:creationId xmlns:a16="http://schemas.microsoft.com/office/drawing/2014/main" id="{F48E58B6-A619-435A-B365-03A9AC9DDC5A}"/>
              </a:ext>
            </a:extLst>
          </p:cNvPr>
          <p:cNvSpPr/>
          <p:nvPr/>
        </p:nvSpPr>
        <p:spPr>
          <a:xfrm>
            <a:off x="5686697" y="3726656"/>
            <a:ext cx="6096000" cy="1477328"/>
          </a:xfrm>
          <a:prstGeom prst="rect">
            <a:avLst/>
          </a:prstGeom>
        </p:spPr>
        <p:txBody>
          <a:bodyP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panose="02020603050405020304" pitchFamily="18" charset="0"/>
                <a:cs typeface="Times New Roman" panose="02020603050405020304" pitchFamily="18" charset="0"/>
              </a:rPr>
              <a:t>class MySome(ExamCenter):</a:t>
            </a:r>
          </a:p>
          <a:p>
            <a:r>
              <a:rPr lang="en-US">
                <a:latin typeface="Times New Roman" panose="02020603050405020304" pitchFamily="18" charset="0"/>
                <a:cs typeface="Times New Roman" panose="02020603050405020304" pitchFamily="18" charset="0"/>
              </a:rPr>
              <a:t>    objects = NewManager()</a:t>
            </a:r>
          </a:p>
          <a:p>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class Meta:</a:t>
            </a:r>
          </a:p>
          <a:p>
            <a:r>
              <a:rPr lang="en-US">
                <a:latin typeface="Times New Roman" panose="02020603050405020304" pitchFamily="18" charset="0"/>
                <a:cs typeface="Times New Roman" panose="02020603050405020304" pitchFamily="18" charset="0"/>
              </a:rPr>
              <a:t>        proxy = True</a:t>
            </a:r>
          </a:p>
        </p:txBody>
      </p:sp>
    </p:spTree>
    <p:extLst>
      <p:ext uri="{BB962C8B-B14F-4D97-AF65-F5344CB8AC3E}">
        <p14:creationId xmlns:p14="http://schemas.microsoft.com/office/powerpoint/2010/main" val="13490735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Proxy Model</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8"/>
            <a:ext cx="10515600" cy="5575435"/>
          </a:xfrm>
        </p:spPr>
        <p:txBody>
          <a:bodyPr>
            <a:normAutofit/>
          </a:bodyPr>
          <a:lstStyle>
            <a:defPPr/>
          </a:lstStyle>
          <a:p>
            <a:r>
              <a:rPr lang="en-US" sz="1800">
                <a:latin typeface="Times New Roman" panose="02020603050405020304" pitchFamily="18" charset="0"/>
                <a:cs typeface="Times New Roman" panose="02020603050405020304" pitchFamily="18" charset="0"/>
              </a:rPr>
              <a:t>A proxy model must inherit from exactly one non-abstract model class.</a:t>
            </a:r>
          </a:p>
          <a:p>
            <a:r>
              <a:rPr lang="en-US" sz="1800">
                <a:latin typeface="Times New Roman" panose="02020603050405020304" pitchFamily="18" charset="0"/>
                <a:cs typeface="Times New Roman" panose="02020603050405020304" pitchFamily="18" charset="0"/>
              </a:rPr>
              <a:t>You can’t inherit from multiple non-abstract models as the proxy model doesn’t provide any connection between the rows in the different database tables.</a:t>
            </a:r>
          </a:p>
          <a:p>
            <a:r>
              <a:rPr lang="en-US" sz="1800">
                <a:latin typeface="Times New Roman" panose="02020603050405020304" pitchFamily="18" charset="0"/>
                <a:cs typeface="Times New Roman" panose="02020603050405020304" pitchFamily="18" charset="0"/>
              </a:rPr>
              <a:t>A proxy model can inherit from any number of abstract model classes, providing they do not define any model fields. </a:t>
            </a:r>
          </a:p>
          <a:p>
            <a:r>
              <a:rPr lang="en-US" sz="1800">
                <a:latin typeface="Times New Roman" panose="02020603050405020304" pitchFamily="18" charset="0"/>
                <a:cs typeface="Times New Roman" panose="02020603050405020304" pitchFamily="18" charset="0"/>
              </a:rPr>
              <a:t>A proxy model may also inherit from any number of proxy models that share a common non-abstract parent class.</a:t>
            </a:r>
          </a:p>
          <a:p>
            <a:r>
              <a:rPr lang="en-US" sz="1800">
                <a:latin typeface="Times New Roman" panose="02020603050405020304" pitchFamily="18" charset="0"/>
                <a:cs typeface="Times New Roman" panose="02020603050405020304" pitchFamily="18" charset="0"/>
              </a:rPr>
              <a:t>If you don’t specify any model managers on a proxy model, it inherits the managers from its model parents.</a:t>
            </a:r>
          </a:p>
          <a:p>
            <a:r>
              <a:rPr lang="en-US" sz="1800">
                <a:latin typeface="Times New Roman" panose="02020603050405020304" pitchFamily="18" charset="0"/>
                <a:cs typeface="Times New Roman" panose="02020603050405020304" pitchFamily="18" charset="0"/>
              </a:rPr>
              <a:t>If you define a manager on the proxy model, it will become the default, although any managers defined on the parent classes will still be available.</a:t>
            </a:r>
          </a:p>
        </p:txBody>
      </p:sp>
    </p:spTree>
    <p:extLst>
      <p:ext uri="{BB962C8B-B14F-4D97-AF65-F5344CB8AC3E}">
        <p14:creationId xmlns:p14="http://schemas.microsoft.com/office/powerpoint/2010/main" val="2293271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639C3E69-1448-4551-BC29-58F2B20F046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24230821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pplication&#10;&#10;Description automatically generated with low confidence">
            <a:extLst>
              <a:ext uri="{FF2B5EF4-FFF2-40B4-BE49-F238E27FC236}">
                <a16:creationId xmlns:a16="http://schemas.microsoft.com/office/drawing/2014/main" id="{BAB348A7-6DFF-4E0B-9DFA-F57C2E9E49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7437402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Model Manager</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8"/>
            <a:ext cx="10515600" cy="5575435"/>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A Manager is the interface through which database query operations are provided to Django models. At least one Manager exists for every model in a Django application. </a:t>
            </a:r>
          </a:p>
          <a:p>
            <a:pPr marL="0" indent="0">
              <a:buNone/>
            </a:pPr>
            <a:r>
              <a:rPr lang="en-US" sz="2000">
                <a:latin typeface="Times New Roman" panose="02020603050405020304" pitchFamily="18" charset="0"/>
                <a:cs typeface="Times New Roman" panose="02020603050405020304" pitchFamily="18" charset="0"/>
              </a:rPr>
              <a:t>Model manager is used to interact with database.</a:t>
            </a:r>
          </a:p>
          <a:p>
            <a:pPr marL="0" indent="0">
              <a:buNone/>
            </a:pPr>
            <a:r>
              <a:rPr lang="en-US" sz="2000">
                <a:latin typeface="Times New Roman" panose="02020603050405020304" pitchFamily="18" charset="0"/>
                <a:cs typeface="Times New Roman" panose="02020603050405020304" pitchFamily="18" charset="0"/>
              </a:rPr>
              <a:t>By default, Django adds a Manager with the name objects to every Django model class. </a:t>
            </a:r>
          </a:p>
          <a:p>
            <a:pPr marL="0" indent="0">
              <a:buNone/>
            </a:pPr>
            <a:r>
              <a:rPr lang="en-US" sz="2000" err="1">
                <a:latin typeface="Times New Roman" panose="02020603050405020304" pitchFamily="18" charset="0"/>
                <a:cs typeface="Times New Roman" panose="02020603050405020304" pitchFamily="18" charset="0"/>
              </a:rPr>
              <a:t>django.db.models.manager.Manager</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0166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Change Manager Name</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8"/>
            <a:ext cx="10515600" cy="5575435"/>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By default, Django adds a Manager with the name objects to every Django model class. However, if you want to use objects as a field name, or if you want to use a name other than objects for the Manager, you can rename it on a per-model basis. </a:t>
            </a:r>
          </a:p>
          <a:p>
            <a:pPr marL="0" indent="0">
              <a:buNone/>
            </a:pPr>
            <a:r>
              <a:rPr lang="en-US" sz="1800">
                <a:latin typeface="Times New Roman" panose="02020603050405020304" pitchFamily="18" charset="0"/>
                <a:cs typeface="Times New Roman" panose="02020603050405020304" pitchFamily="18" charset="0"/>
              </a:rPr>
              <a:t>To rename the Manager for a given class, define a class attribute of type models.Manager() on that model. </a:t>
            </a:r>
          </a:p>
          <a:p>
            <a:pPr marL="0" indent="0">
              <a:buNone/>
            </a:pPr>
            <a:r>
              <a:rPr lang="en-US" sz="1800">
                <a:latin typeface="Times New Roman" panose="02020603050405020304" pitchFamily="18" charset="0"/>
                <a:cs typeface="Times New Roman" panose="02020603050405020304" pitchFamily="18" charset="0"/>
              </a:rPr>
              <a:t>from django.db import models</a:t>
            </a:r>
          </a:p>
          <a:p>
            <a:pPr marL="0" indent="0">
              <a:buNone/>
            </a:pPr>
            <a:r>
              <a:rPr lang="en-US" sz="1800">
                <a:latin typeface="Times New Roman" panose="02020603050405020304" pitchFamily="18" charset="0"/>
                <a:cs typeface="Times New Roman" panose="02020603050405020304" pitchFamily="18" charset="0"/>
              </a:rPr>
              <a:t>class Student(models.Model):</a:t>
            </a:r>
          </a:p>
          <a:p>
            <a:pPr marL="0" indent="0">
              <a:buNone/>
            </a:pPr>
            <a:r>
              <a:rPr lang="en-US" sz="1800">
                <a:latin typeface="Times New Roman" panose="02020603050405020304" pitchFamily="18" charset="0"/>
                <a:cs typeface="Times New Roman" panose="02020603050405020304" pitchFamily="18" charset="0"/>
              </a:rPr>
              <a:t> name = models.CharField(max_length=70)</a:t>
            </a:r>
          </a:p>
          <a:p>
            <a:pPr marL="0" indent="0">
              <a:buNone/>
            </a:pPr>
            <a:r>
              <a:rPr lang="en-US" sz="1800">
                <a:latin typeface="Times New Roman" panose="02020603050405020304" pitchFamily="18" charset="0"/>
                <a:cs typeface="Times New Roman" panose="02020603050405020304" pitchFamily="18" charset="0"/>
              </a:rPr>
              <a:t> roll = models.IntegerField()</a:t>
            </a:r>
          </a:p>
          <a:p>
            <a:pPr marL="0" indent="0">
              <a:buNone/>
            </a:pPr>
            <a:r>
              <a:rPr lang="en-US" sz="1800" b="1">
                <a:latin typeface="Times New Roman" panose="02020603050405020304" pitchFamily="18" charset="0"/>
                <a:cs typeface="Times New Roman" panose="02020603050405020304" pitchFamily="18" charset="0"/>
              </a:rPr>
              <a:t> students = models.Manager()</a:t>
            </a:r>
          </a:p>
          <a:p>
            <a:pPr marL="0" indent="0">
              <a:buNone/>
            </a:pPr>
            <a:endParaRPr lang="en-US" sz="1800" b="1">
              <a:latin typeface="Times New Roman" panose="02020603050405020304" pitchFamily="18" charset="0"/>
              <a:cs typeface="Times New Roman" panose="02020603050405020304" pitchFamily="18" charset="0"/>
            </a:endParaRPr>
          </a:p>
          <a:p>
            <a:pPr marL="0" indent="0">
              <a:buNone/>
            </a:pPr>
            <a:r>
              <a:rPr lang="nn-NO" sz="1800">
                <a:latin typeface="Times New Roman" panose="02020603050405020304" pitchFamily="18" charset="0"/>
                <a:cs typeface="Times New Roman" panose="02020603050405020304" pitchFamily="18" charset="0"/>
              </a:rPr>
              <a:t>student_data = Student.students.all()</a:t>
            </a:r>
            <a:endParaRPr lang="en-US" sz="1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93039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1EFC8-3AFD-442C-B5B9-7B48227F6EA0}"/>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C2D6EFD5-CDB5-40D3-9BCF-CC33FAD897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6773880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5CAB-1995-47BB-B999-54E4E1BBDB4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5409CDB-06E9-4E15-B129-212143A253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9341351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Custom Model Manager</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8"/>
            <a:ext cx="10515600" cy="5575435"/>
          </a:xfrm>
        </p:spPr>
        <p:txBody>
          <a:bodyPr>
            <a:normAutofit/>
          </a:bodyPr>
          <a:lstStyle>
            <a:defPPr/>
          </a:lstStyle>
          <a:p>
            <a:pPr marL="0" indent="0">
              <a:buNone/>
            </a:pPr>
            <a:r>
              <a:rPr lang="en-US" sz="1800">
                <a:latin typeface="Times New Roman" panose="02020603050405020304" pitchFamily="18" charset="0"/>
                <a:cs typeface="Times New Roman" panose="02020603050405020304" pitchFamily="18" charset="0"/>
              </a:rPr>
              <a:t>You can use a custom Manager in a particular model by extending the base Manager class and instantiating your custom Manager in your model. </a:t>
            </a:r>
          </a:p>
          <a:p>
            <a:pPr marL="0" indent="0">
              <a:buNone/>
            </a:pPr>
            <a:r>
              <a:rPr lang="en-US" sz="1800">
                <a:latin typeface="Times New Roman" panose="02020603050405020304" pitchFamily="18" charset="0"/>
                <a:cs typeface="Times New Roman" panose="02020603050405020304" pitchFamily="18" charset="0"/>
              </a:rPr>
              <a:t>A custom Manager method can return anything you want. It doesn’t have to return a QuerySet.</a:t>
            </a:r>
          </a:p>
          <a:p>
            <a:r>
              <a:rPr lang="en-US" sz="1800">
                <a:latin typeface="Times New Roman" panose="02020603050405020304" pitchFamily="18" charset="0"/>
                <a:cs typeface="Times New Roman" panose="02020603050405020304" pitchFamily="18" charset="0"/>
              </a:rPr>
              <a:t>to modify the initial QuerySet the Manager returns</a:t>
            </a:r>
          </a:p>
          <a:p>
            <a:r>
              <a:rPr lang="en-US" sz="1800">
                <a:latin typeface="Times New Roman" panose="02020603050405020304" pitchFamily="18" charset="0"/>
                <a:cs typeface="Times New Roman" panose="02020603050405020304" pitchFamily="18" charset="0"/>
              </a:rPr>
              <a:t>to add extra Manager methods</a:t>
            </a:r>
          </a:p>
        </p:txBody>
      </p:sp>
    </p:spTree>
    <p:extLst>
      <p:ext uri="{BB962C8B-B14F-4D97-AF65-F5344CB8AC3E}">
        <p14:creationId xmlns:p14="http://schemas.microsoft.com/office/powerpoint/2010/main" val="30099054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lstStyle>
            <a:defPPr/>
          </a:lstStyle>
          <a:p>
            <a:pPr algn="ctr"/>
            <a:r>
              <a:rPr lang="en-US" b="1" u="sng">
                <a:latin typeface="Times New Roman" panose="02020603050405020304" pitchFamily="18" charset="0"/>
                <a:cs typeface="Times New Roman" panose="02020603050405020304" pitchFamily="18" charset="0"/>
              </a:rPr>
              <a:t>Methods that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order_by(*fields) – It orders the fields.</a:t>
            </a:r>
          </a:p>
          <a:p>
            <a:r>
              <a:rPr lang="en-US" sz="2000">
                <a:latin typeface="Times New Roman" panose="02020603050405020304" pitchFamily="18" charset="0"/>
                <a:cs typeface="Times New Roman" panose="02020603050405020304" pitchFamily="18" charset="0"/>
              </a:rPr>
              <a:t>‘field’ – Asc order</a:t>
            </a:r>
          </a:p>
          <a:p>
            <a:r>
              <a:rPr lang="en-US" sz="2000">
                <a:latin typeface="Times New Roman" panose="02020603050405020304" pitchFamily="18" charset="0"/>
                <a:cs typeface="Times New Roman" panose="02020603050405020304" pitchFamily="18" charset="0"/>
              </a:rPr>
              <a:t>‘-field’ – Desc Order</a:t>
            </a:r>
          </a:p>
          <a:p>
            <a:r>
              <a:rPr lang="en-US" sz="2000">
                <a:latin typeface="Times New Roman" panose="02020603050405020304" pitchFamily="18" charset="0"/>
                <a:cs typeface="Times New Roman" panose="02020603050405020304" pitchFamily="18" charset="0"/>
              </a:rPr>
              <a:t>‘?’ – Randomly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reverse() – This works only when there is ordering in queryset. </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values(*fields, **expressions) - It returns a QuerySet that returns dictionaries, rather than model instances, when used as an iterable. Each of those dictionaries represents an object, with the keys corresponding to the attribute names of model objects.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distinct(*fields) - This eliminates duplicate rows from the query results.</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40887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Modify the initial QuerySet</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8"/>
            <a:ext cx="10515600" cy="5575435"/>
          </a:xfrm>
        </p:spPr>
        <p:txBody>
          <a:bodyPr>
            <a:normAutofit lnSpcReduction="10000"/>
          </a:bodyPr>
          <a:lstStyle>
            <a:defPPr/>
          </a:lstStyle>
          <a:p>
            <a:pPr marL="0" indent="0">
              <a:buNone/>
            </a:pPr>
            <a:r>
              <a:rPr lang="en-US" sz="1800">
                <a:latin typeface="Times New Roman" panose="02020603050405020304" pitchFamily="18" charset="0"/>
                <a:cs typeface="Times New Roman" panose="02020603050405020304" pitchFamily="18" charset="0"/>
              </a:rPr>
              <a:t>A Manager’s base QuerySet returns all objects in the system. You can override a Manager’s base QuerySet by overriding the Manager.get_queryset() method. get_queryset() should return a QuerySet with the properties you require.</a:t>
            </a:r>
          </a:p>
          <a:p>
            <a:pPr marL="0" indent="0">
              <a:buNone/>
            </a:pPr>
            <a:r>
              <a:rPr lang="en-US" sz="1800" b="1" u="sng">
                <a:latin typeface="Times New Roman" panose="02020603050405020304" pitchFamily="18" charset="0"/>
                <a:cs typeface="Times New Roman" panose="02020603050405020304" pitchFamily="18" charset="0"/>
              </a:rPr>
              <a:t>Write Model Manager</a:t>
            </a:r>
          </a:p>
          <a:p>
            <a:pPr marL="0" indent="0">
              <a:buNone/>
            </a:pPr>
            <a:r>
              <a:rPr lang="en-US" sz="1800">
                <a:latin typeface="Times New Roman" panose="02020603050405020304" pitchFamily="18" charset="0"/>
                <a:cs typeface="Times New Roman" panose="02020603050405020304" pitchFamily="18" charset="0"/>
              </a:rPr>
              <a:t>class CustomManager(models.Manager):</a:t>
            </a:r>
          </a:p>
          <a:p>
            <a:pPr marL="0" indent="0">
              <a:buNone/>
            </a:pPr>
            <a:r>
              <a:rPr lang="en-US" sz="1800">
                <a:latin typeface="Times New Roman" panose="02020603050405020304" pitchFamily="18" charset="0"/>
                <a:cs typeface="Times New Roman" panose="02020603050405020304" pitchFamily="18" charset="0"/>
              </a:rPr>
              <a:t>  def get_queryset(self):	# overriding Built-in method called when we call all()</a:t>
            </a:r>
          </a:p>
          <a:p>
            <a:pPr marL="0" indent="0">
              <a:buNone/>
            </a:pPr>
            <a:r>
              <a:rPr lang="en-US" sz="1800">
                <a:latin typeface="Times New Roman" panose="02020603050405020304" pitchFamily="18" charset="0"/>
                <a:cs typeface="Times New Roman" panose="02020603050405020304" pitchFamily="18" charset="0"/>
              </a:rPr>
              <a:t>     return super().get_queryset().order_by(‘name’)</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b="1" u="sng">
                <a:latin typeface="Times New Roman" panose="02020603050405020304" pitchFamily="18" charset="0"/>
                <a:cs typeface="Times New Roman" panose="02020603050405020304" pitchFamily="18" charset="0"/>
              </a:rPr>
              <a:t>Associate Manager with Model</a:t>
            </a:r>
          </a:p>
          <a:p>
            <a:pPr marL="0" indent="0">
              <a:buNone/>
            </a:pPr>
            <a:r>
              <a:rPr lang="en-US" sz="1800">
                <a:latin typeface="Times New Roman" panose="02020603050405020304" pitchFamily="18" charset="0"/>
                <a:cs typeface="Times New Roman" panose="02020603050405020304" pitchFamily="18" charset="0"/>
              </a:rPr>
              <a:t>Class Student(models.Model):</a:t>
            </a:r>
          </a:p>
          <a:p>
            <a:pPr marL="0" indent="0">
              <a:buNone/>
            </a:pPr>
            <a:r>
              <a:rPr lang="en-US" sz="1800">
                <a:latin typeface="Times New Roman" panose="02020603050405020304" pitchFamily="18" charset="0"/>
                <a:cs typeface="Times New Roman" panose="02020603050405020304" pitchFamily="18" charset="0"/>
              </a:rPr>
              <a:t>  objects = models.Manager()			# Default Manager</a:t>
            </a:r>
          </a:p>
          <a:p>
            <a:pPr marL="0" indent="0">
              <a:buNone/>
            </a:pPr>
            <a:r>
              <a:rPr lang="en-US" sz="1800">
                <a:latin typeface="Times New Roman" panose="02020603050405020304" pitchFamily="18" charset="0"/>
                <a:cs typeface="Times New Roman" panose="02020603050405020304" pitchFamily="18" charset="0"/>
              </a:rPr>
              <a:t>  students = CustomManager()		# Custom Manager</a:t>
            </a:r>
          </a:p>
          <a:p>
            <a:pPr marL="0" indent="0">
              <a:buNone/>
            </a:pPr>
            <a:r>
              <a:rPr lang="en-US" sz="1800">
                <a:latin typeface="Times New Roman" panose="02020603050405020304" pitchFamily="18" charset="0"/>
                <a:cs typeface="Times New Roman" panose="02020603050405020304" pitchFamily="18" charset="0"/>
              </a:rPr>
              <a:t>views.py</a:t>
            </a:r>
          </a:p>
          <a:p>
            <a:pPr marL="0" indent="0">
              <a:buNone/>
            </a:pPr>
            <a:r>
              <a:rPr lang="en-US" sz="1800" err="1">
                <a:latin typeface="Times New Roman" panose="02020603050405020304" pitchFamily="18" charset="0"/>
                <a:cs typeface="Times New Roman" panose="02020603050405020304" pitchFamily="18" charset="0"/>
              </a:rPr>
              <a:t>Student_data = Student.objects.all()		# Work as per default Manager</a:t>
            </a:r>
          </a:p>
          <a:p>
            <a:pPr marL="0" indent="0">
              <a:buNone/>
            </a:pPr>
            <a:r>
              <a:rPr lang="en-US" sz="1800" err="1">
                <a:latin typeface="Times New Roman" panose="02020603050405020304" pitchFamily="18" charset="0"/>
                <a:cs typeface="Times New Roman" panose="02020603050405020304" pitchFamily="18" charset="0"/>
              </a:rPr>
              <a:t>Student_data = Student.students.all()		# Work as per Custom manager</a:t>
            </a:r>
          </a:p>
        </p:txBody>
      </p:sp>
      <p:sp>
        <p:nvSpPr>
          <p:cNvPr id="4" name="TextBox 3">
            <a:extLst>
              <a:ext uri="{FF2B5EF4-FFF2-40B4-BE49-F238E27FC236}">
                <a16:creationId xmlns:a16="http://schemas.microsoft.com/office/drawing/2014/main" id="{4D0356D6-68AB-4FF8-BA49-9D4CFE1BD595}"/>
              </a:ext>
            </a:extLst>
          </p:cNvPr>
          <p:cNvSpPr txBox="1"/>
          <p:nvPr/>
        </p:nvSpPr>
        <p:spPr>
          <a:xfrm>
            <a:off x="8476260" y="4564108"/>
            <a:ext cx="3095000"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r>
              <a:rPr lang="en-US"/>
              <a:t>You can associate more than one manager in one Model</a:t>
            </a:r>
          </a:p>
        </p:txBody>
      </p:sp>
      <p:sp>
        <p:nvSpPr>
          <p:cNvPr id="5" name="Right Brace 4">
            <a:extLst>
              <a:ext uri="{FF2B5EF4-FFF2-40B4-BE49-F238E27FC236}">
                <a16:creationId xmlns:a16="http://schemas.microsoft.com/office/drawing/2014/main" id="{0525BDE8-1847-4780-A54D-DE5DDAC6FE90}"/>
              </a:ext>
            </a:extLst>
          </p:cNvPr>
          <p:cNvSpPr/>
          <p:nvPr/>
        </p:nvSpPr>
        <p:spPr>
          <a:xfrm>
            <a:off x="8059271" y="4663155"/>
            <a:ext cx="313764" cy="448235"/>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tx1"/>
                </a:solidFill>
                <a:uLnTx/>
                <a:uFillTx/>
                <a:latin typeface="Calibri"/>
                <a:ea typeface="Arial" pitchFamily="34" charset="0"/>
                <a:cs typeface="Arial" pitchFamily="34" charset="0"/>
                <a:sym typeface="Wingdings"/>
              </a:defRPr>
            </a:lvl9pPr>
          </a:lstStyle>
          <a:p>
            <a:pPr algn="ctr"/>
            <a:endParaRPr lang="en-US"/>
          </a:p>
        </p:txBody>
      </p:sp>
    </p:spTree>
    <p:extLst>
      <p:ext uri="{BB962C8B-B14F-4D97-AF65-F5344CB8AC3E}">
        <p14:creationId xmlns:p14="http://schemas.microsoft.com/office/powerpoint/2010/main" val="14446894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par>
                    <p:cTn id="63" fill="hold" nodeType="clickPar">
                      <p:stCondLst>
                        <p:cond delay="indefinite"/>
                      </p:stCondLst>
                      <p:childTnLst>
                        <p:par>
                          <p:cTn id="64" fill="hold" nodeType="afterGroup">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E751-07A5-4355-A3CB-6113C96ED811}"/>
              </a:ext>
            </a:extLst>
          </p:cNvPr>
          <p:cNvSpPr>
            <a:spLocks noGrp="1"/>
          </p:cNvSpPr>
          <p:nvPr>
            <p:ph type="title"/>
          </p:nvPr>
        </p:nvSpPr>
        <p:spPr>
          <a:xfrm>
            <a:off x="838200" y="71437"/>
            <a:ext cx="10515600" cy="1009651"/>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Add extra Manager methods</a:t>
            </a:r>
          </a:p>
        </p:txBody>
      </p:sp>
      <p:sp>
        <p:nvSpPr>
          <p:cNvPr id="3" name="Content Placeholder 2">
            <a:extLst>
              <a:ext uri="{FF2B5EF4-FFF2-40B4-BE49-F238E27FC236}">
                <a16:creationId xmlns:a16="http://schemas.microsoft.com/office/drawing/2014/main" id="{DDB1DC4A-6C7B-434C-BCA8-A76BA12F02F8}"/>
              </a:ext>
            </a:extLst>
          </p:cNvPr>
          <p:cNvSpPr>
            <a:spLocks noGrp="1"/>
          </p:cNvSpPr>
          <p:nvPr>
            <p:ph idx="1"/>
          </p:nvPr>
        </p:nvSpPr>
        <p:spPr>
          <a:xfrm>
            <a:off x="916577" y="1104038"/>
            <a:ext cx="10515600" cy="5575435"/>
          </a:xfrm>
        </p:spPr>
        <p:txBody>
          <a:bodyPr>
            <a:normAutofit lnSpcReduction="10000"/>
          </a:bodyPr>
          <a:lstStyle>
            <a:defPPr/>
          </a:lstStyle>
          <a:p>
            <a:pPr marL="0" indent="0">
              <a:buNone/>
            </a:pPr>
            <a:r>
              <a:rPr lang="en-US" sz="1800">
                <a:latin typeface="Times New Roman" panose="02020603050405020304" pitchFamily="18" charset="0"/>
                <a:cs typeface="Times New Roman" panose="02020603050405020304" pitchFamily="18" charset="0"/>
              </a:rPr>
              <a:t>Adding extra Manager methods is the preferred way to add “table-level” functionality to your models.</a:t>
            </a:r>
          </a:p>
          <a:p>
            <a:pPr marL="0" indent="0">
              <a:buNone/>
            </a:pPr>
            <a:r>
              <a:rPr lang="en-US" sz="1800" b="1" u="sng">
                <a:latin typeface="Times New Roman" panose="02020603050405020304" pitchFamily="18" charset="0"/>
                <a:cs typeface="Times New Roman" panose="02020603050405020304" pitchFamily="18" charset="0"/>
              </a:rPr>
              <a:t>Write Model Manager</a:t>
            </a:r>
          </a:p>
          <a:p>
            <a:pPr marL="0" indent="0">
              <a:buNone/>
            </a:pPr>
            <a:r>
              <a:rPr lang="en-US" sz="1800">
                <a:latin typeface="Times New Roman" panose="02020603050405020304" pitchFamily="18" charset="0"/>
                <a:cs typeface="Times New Roman" panose="02020603050405020304" pitchFamily="18" charset="0"/>
              </a:rPr>
              <a:t>class CustomManager(models.Manager):</a:t>
            </a:r>
          </a:p>
          <a:p>
            <a:pPr marL="0" indent="0">
              <a:buNone/>
            </a:pPr>
            <a:r>
              <a:rPr lang="en-US" sz="1800">
                <a:latin typeface="Times New Roman" panose="02020603050405020304" pitchFamily="18" charset="0"/>
                <a:cs typeface="Times New Roman" panose="02020603050405020304" pitchFamily="18" charset="0"/>
              </a:rPr>
              <a:t> def get_stu_roll_range(self, r1, r2):</a:t>
            </a:r>
          </a:p>
          <a:p>
            <a:pPr marL="0" indent="0">
              <a:buNone/>
            </a:pPr>
            <a:r>
              <a:rPr lang="en-US" sz="1800">
                <a:latin typeface="Times New Roman" panose="02020603050405020304" pitchFamily="18" charset="0"/>
                <a:cs typeface="Times New Roman" panose="02020603050405020304" pitchFamily="18" charset="0"/>
              </a:rPr>
              <a:t>  return super().get_queryset().filter(roll__range=(r1, r2))</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b="1" u="sng">
                <a:latin typeface="Times New Roman" panose="02020603050405020304" pitchFamily="18" charset="0"/>
                <a:cs typeface="Times New Roman" panose="02020603050405020304" pitchFamily="18" charset="0"/>
              </a:rPr>
              <a:t>Associate Manager with Model</a:t>
            </a:r>
          </a:p>
          <a:p>
            <a:pPr marL="0" indent="0">
              <a:buNone/>
            </a:pPr>
            <a:r>
              <a:rPr lang="en-US" sz="1800">
                <a:latin typeface="Times New Roman" panose="02020603050405020304" pitchFamily="18" charset="0"/>
                <a:cs typeface="Times New Roman" panose="02020603050405020304" pitchFamily="18" charset="0"/>
              </a:rPr>
              <a:t>Class Student(models.Model):</a:t>
            </a:r>
          </a:p>
          <a:p>
            <a:pPr marL="0" indent="0">
              <a:buNone/>
            </a:pPr>
            <a:r>
              <a:rPr lang="en-US" sz="1800">
                <a:latin typeface="Times New Roman" panose="02020603050405020304" pitchFamily="18" charset="0"/>
                <a:cs typeface="Times New Roman" panose="02020603050405020304" pitchFamily="18" charset="0"/>
              </a:rPr>
              <a:t>objects = models.Manager()</a:t>
            </a:r>
          </a:p>
          <a:p>
            <a:pPr marL="0" indent="0">
              <a:buNone/>
            </a:pPr>
            <a:r>
              <a:rPr lang="en-US" sz="1800">
                <a:latin typeface="Times New Roman" panose="02020603050405020304" pitchFamily="18" charset="0"/>
                <a:cs typeface="Times New Roman" panose="02020603050405020304" pitchFamily="18" charset="0"/>
              </a:rPr>
              <a:t> students = CustomManager()</a:t>
            </a:r>
          </a:p>
          <a:p>
            <a:pPr marL="0" indent="0">
              <a:buNone/>
            </a:pPr>
            <a:endParaRPr lang="en-US" sz="1800">
              <a:latin typeface="Times New Roman" panose="02020603050405020304" pitchFamily="18" charset="0"/>
              <a:cs typeface="Times New Roman" panose="02020603050405020304" pitchFamily="18" charset="0"/>
            </a:endParaRPr>
          </a:p>
          <a:p>
            <a:pPr marL="0" indent="0">
              <a:buNone/>
            </a:pPr>
            <a:r>
              <a:rPr lang="en-US" sz="1800">
                <a:latin typeface="Times New Roman" panose="02020603050405020304" pitchFamily="18" charset="0"/>
                <a:cs typeface="Times New Roman" panose="02020603050405020304" pitchFamily="18" charset="0"/>
              </a:rPr>
              <a:t>views.py</a:t>
            </a:r>
          </a:p>
          <a:p>
            <a:pPr marL="0" indent="0">
              <a:buNone/>
            </a:pPr>
            <a:r>
              <a:rPr lang="en-US" sz="1800" err="1">
                <a:latin typeface="Times New Roman" panose="02020603050405020304" pitchFamily="18" charset="0"/>
                <a:cs typeface="Times New Roman" panose="02020603050405020304" pitchFamily="18" charset="0"/>
              </a:rPr>
              <a:t>Student_data = Student.objects.all()</a:t>
            </a:r>
          </a:p>
          <a:p>
            <a:pPr marL="0" indent="0">
              <a:buNone/>
            </a:pPr>
            <a:r>
              <a:rPr lang="en-US" sz="1800" err="1">
                <a:latin typeface="Times New Roman" panose="02020603050405020304" pitchFamily="18" charset="0"/>
                <a:cs typeface="Times New Roman" panose="02020603050405020304" pitchFamily="18" charset="0"/>
              </a:rPr>
              <a:t>Student_data = Student.students.get_stu_roll_range(101, 103)</a:t>
            </a:r>
          </a:p>
        </p:txBody>
      </p:sp>
    </p:spTree>
    <p:extLst>
      <p:ext uri="{BB962C8B-B14F-4D97-AF65-F5344CB8AC3E}">
        <p14:creationId xmlns:p14="http://schemas.microsoft.com/office/powerpoint/2010/main" val="31684383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nodeType="clickPar">
                      <p:stCondLst>
                        <p:cond delay="indefinite"/>
                      </p:stCondLst>
                      <p:childTnLst>
                        <p:par>
                          <p:cTn id="44" fill="hold" nodeType="afterGroup">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nodeType="clickPar">
                      <p:stCondLst>
                        <p:cond delay="indefinite"/>
                      </p:stCondLst>
                      <p:childTnLst>
                        <p:par>
                          <p:cTn id="49" fill="hold" nodeType="afterGroup">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nodeType="clickPar">
                      <p:stCondLst>
                        <p:cond delay="indefinite"/>
                      </p:stCondLst>
                      <p:childTnLst>
                        <p:par>
                          <p:cTn id="54" fill="hold" nodeType="afterGroup">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nodeType="clickPar">
                      <p:stCondLst>
                        <p:cond delay="indefinite"/>
                      </p:stCondLst>
                      <p:childTnLst>
                        <p:par>
                          <p:cTn id="59" fill="hold" nodeType="afterGroup">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9F3D0BB4-6D0E-4528-8685-4EA67320435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1777242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AAE4615D-6551-4045-A586-41EC4352380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20812006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ED7D5ACF-28E9-4BF3-A25B-ACF26BF6A25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9795068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pplication&#10;&#10;Description automatically generated with low confidence">
            <a:extLst>
              <a:ext uri="{FF2B5EF4-FFF2-40B4-BE49-F238E27FC236}">
                <a16:creationId xmlns:a16="http://schemas.microsoft.com/office/drawing/2014/main" id="{88E58C9A-C336-4F90-AF39-42EB4B48C84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28528961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51981-6F44-4BC1-A806-5F166493BD2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4BC8363-38E6-4C0D-86B1-1C0ED92BF6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6059007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3B36D-B994-4B1D-879A-FD1A052F3D5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E9EB86F-B03E-475B-AD9F-C571AF45C68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5255"/>
            <a:ext cx="12192000" cy="6858000"/>
          </a:xfrm>
        </p:spPr>
      </p:pic>
    </p:spTree>
    <p:extLst>
      <p:ext uri="{BB962C8B-B14F-4D97-AF65-F5344CB8AC3E}">
        <p14:creationId xmlns:p14="http://schemas.microsoft.com/office/powerpoint/2010/main" val="30378180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483D70F5-11B8-47BB-AEAC-494078FEC65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16112437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application&#10;&#10;Description automatically generated">
            <a:extLst>
              <a:ext uri="{FF2B5EF4-FFF2-40B4-BE49-F238E27FC236}">
                <a16:creationId xmlns:a16="http://schemas.microsoft.com/office/drawing/2014/main" id="{C0EFB967-C4A6-4EE8-B71A-A8A1E83F7F6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340384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AF052-18C5-42BC-9448-4906EC06E7C1}"/>
              </a:ext>
            </a:extLst>
          </p:cNvPr>
          <p:cNvSpPr>
            <a:spLocks noGrp="1"/>
          </p:cNvSpPr>
          <p:nvPr>
            <p:ph type="title"/>
          </p:nvPr>
        </p:nvSpPr>
        <p:spPr>
          <a:xfrm>
            <a:off x="838200" y="92364"/>
            <a:ext cx="10515600" cy="887124"/>
          </a:xfrm>
        </p:spPr>
        <p:txBody>
          <a:bodyPr/>
          <a:lstStyle>
            <a:defPPr/>
          </a:lstStyle>
          <a:p>
            <a:pPr algn="ctr"/>
            <a:r>
              <a:rPr lang="en-US" b="1" u="sng">
                <a:latin typeface="Times New Roman" panose="02020603050405020304" pitchFamily="18" charset="0"/>
                <a:cs typeface="Times New Roman" panose="02020603050405020304" pitchFamily="18" charset="0"/>
              </a:rPr>
              <a:t>Methods that return new QuerySets</a:t>
            </a:r>
          </a:p>
        </p:txBody>
      </p:sp>
      <p:sp>
        <p:nvSpPr>
          <p:cNvPr id="3" name="Content Placeholder 2">
            <a:extLst>
              <a:ext uri="{FF2B5EF4-FFF2-40B4-BE49-F238E27FC236}">
                <a16:creationId xmlns:a16="http://schemas.microsoft.com/office/drawing/2014/main" id="{FE0BACCB-5129-4F64-A04B-C99C931704C6}"/>
              </a:ext>
            </a:extLst>
          </p:cNvPr>
          <p:cNvSpPr>
            <a:spLocks noGrp="1"/>
          </p:cNvSpPr>
          <p:nvPr>
            <p:ph idx="1"/>
          </p:nvPr>
        </p:nvSpPr>
        <p:spPr>
          <a:xfrm>
            <a:off x="838200" y="1086716"/>
            <a:ext cx="10515600" cy="5415684"/>
          </a:xfrm>
        </p:spPr>
        <p:txBody>
          <a:bodyPr>
            <a:normAutofit/>
          </a:bodyPr>
          <a:lstStyle>
            <a:defPPr/>
          </a:lstStyle>
          <a:p>
            <a:pPr marL="0" indent="0">
              <a:buNone/>
            </a:pPr>
            <a:r>
              <a:rPr lang="en-US" sz="2000" err="1">
                <a:latin typeface="Times New Roman" panose="02020603050405020304" pitchFamily="18" charset="0"/>
                <a:cs typeface="Times New Roman" panose="02020603050405020304" pitchFamily="18" charset="0"/>
              </a:rPr>
              <a:t>values_list(*fields, flat=False, named=False) - This is similar to values() except that instead of returning dictionaries, it returns tuples when iterated over.</a:t>
            </a:r>
          </a:p>
          <a:p>
            <a:r>
              <a:rPr lang="en-US" sz="2000">
                <a:latin typeface="Times New Roman" panose="02020603050405020304" pitchFamily="18" charset="0"/>
                <a:cs typeface="Times New Roman" panose="02020603050405020304" pitchFamily="18" charset="0"/>
              </a:rPr>
              <a:t>If you don’t pass any values to values_list(), it will return all the fields in the model, in the order they were declared.</a:t>
            </a:r>
          </a:p>
          <a:p>
            <a:r>
              <a:rPr lang="en-US" sz="2000">
                <a:latin typeface="Times New Roman" panose="02020603050405020304" pitchFamily="18" charset="0"/>
                <a:cs typeface="Times New Roman" panose="02020603050405020304" pitchFamily="18" charset="0"/>
              </a:rPr>
              <a:t>If you only pass in a single field, you can also pass in the flat parameter. If True, this will mean the returned results are single values, rather than one-tuples.</a:t>
            </a:r>
          </a:p>
          <a:p>
            <a:r>
              <a:rPr lang="en-US" sz="2000">
                <a:latin typeface="Times New Roman" panose="02020603050405020304" pitchFamily="18" charset="0"/>
                <a:cs typeface="Times New Roman" panose="02020603050405020304" pitchFamily="18" charset="0"/>
              </a:rPr>
              <a:t>You can pass named=True to get results as a namedtuple.</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r>
              <a:rPr lang="en-US" sz="2000">
                <a:latin typeface="Times New Roman" panose="02020603050405020304" pitchFamily="18" charset="0"/>
                <a:cs typeface="Times New Roman" panose="02020603050405020304" pitchFamily="18" charset="0"/>
              </a:rPr>
              <a:t>using(alias) - This method is for controlling which database the QuerySet will be evaluated against if you are using more than one database. The only argument this method takes is the alias of a database, as defined in DATABASES.</a:t>
            </a:r>
          </a:p>
          <a:p>
            <a:pPr marL="0" indent="0">
              <a:buNone/>
            </a:pPr>
            <a:r>
              <a:rPr lang="en-US" sz="2000">
                <a:latin typeface="Times New Roman" panose="02020603050405020304" pitchFamily="18" charset="0"/>
                <a:cs typeface="Times New Roman" panose="02020603050405020304" pitchFamily="18" charset="0"/>
              </a:rPr>
              <a:t>Example:- student_data = Student.objects.using('default')</a:t>
            </a: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37978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graphical user interface&#10;&#10;Description automatically generated">
            <a:extLst>
              <a:ext uri="{FF2B5EF4-FFF2-40B4-BE49-F238E27FC236}">
                <a16:creationId xmlns:a16="http://schemas.microsoft.com/office/drawing/2014/main" id="{FFA9B99C-5B19-46AB-AC2D-5C4D548FCBE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32756382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text, screenshot, monitor, black&#10;&#10;Description automatically generated">
            <a:extLst>
              <a:ext uri="{FF2B5EF4-FFF2-40B4-BE49-F238E27FC236}">
                <a16:creationId xmlns:a16="http://schemas.microsoft.com/office/drawing/2014/main" id="{18296EFA-39B9-411F-B0B0-80B59E40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57491097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picture containing text, screenshot, monitor, computer&#10;&#10;Description automatically generated">
            <a:extLst>
              <a:ext uri="{FF2B5EF4-FFF2-40B4-BE49-F238E27FC236}">
                <a16:creationId xmlns:a16="http://schemas.microsoft.com/office/drawing/2014/main" id="{2920E1F7-02A0-4A4C-B14A-BFA8226B70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8701130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16AFDA17-804E-47FD-BDBF-75CE620126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10841509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EE5E8848-2747-4F55-9894-09B469F037B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23153469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0EE2C0BF-3604-42B3-B386-27A6D635D4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14217919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Model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Django offers ways to define the three most common types of database relationships</a:t>
            </a:r>
          </a:p>
          <a:p>
            <a:r>
              <a:rPr lang="en-US" sz="2000">
                <a:latin typeface="Times New Roman" panose="02020603050405020304" pitchFamily="18" charset="0"/>
                <a:cs typeface="Times New Roman" panose="02020603050405020304" pitchFamily="18" charset="0"/>
              </a:rPr>
              <a:t>One to One Relationship</a:t>
            </a:r>
          </a:p>
          <a:p>
            <a:r>
              <a:rPr lang="en-US" sz="2000">
                <a:latin typeface="Times New Roman" panose="02020603050405020304" pitchFamily="18" charset="0"/>
                <a:cs typeface="Times New Roman" panose="02020603050405020304" pitchFamily="18" charset="0"/>
              </a:rPr>
              <a:t>Many to One Relationship</a:t>
            </a:r>
          </a:p>
          <a:p>
            <a:r>
              <a:rPr lang="en-US" sz="2000">
                <a:latin typeface="Times New Roman" panose="02020603050405020304" pitchFamily="18" charset="0"/>
                <a:cs typeface="Times New Roman" panose="02020603050405020304" pitchFamily="18" charset="0"/>
              </a:rPr>
              <a:t>Many to Many Relationships</a:t>
            </a:r>
          </a:p>
        </p:txBody>
      </p:sp>
    </p:spTree>
    <p:extLst>
      <p:ext uri="{BB962C8B-B14F-4D97-AF65-F5344CB8AC3E}">
        <p14:creationId xmlns:p14="http://schemas.microsoft.com/office/powerpoint/2010/main" val="4256428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1"/>
            <a:ext cx="10972800" cy="960439"/>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One to One Relationship</a:t>
            </a:r>
          </a:p>
        </p:txBody>
      </p:sp>
      <p:sp>
        <p:nvSpPr>
          <p:cNvPr id="10" name="Content Placeholder 1">
            <a:extLst>
              <a:ext uri="{FF2B5EF4-FFF2-40B4-BE49-F238E27FC236}">
                <a16:creationId xmlns:a16="http://schemas.microsoft.com/office/drawing/2014/main" id="{352981A1-B9E4-48D2-8A7E-6E075FE758CA}"/>
              </a:ext>
            </a:extLst>
          </p:cNvPr>
          <p:cNvSpPr>
            <a:spLocks noGrp="1"/>
          </p:cNvSpPr>
          <p:nvPr>
            <p:ph idx="1"/>
          </p:nvPr>
        </p:nvSpPr>
        <p:spPr>
          <a:xfrm>
            <a:off x="838200" y="1046055"/>
            <a:ext cx="10515600" cy="947972"/>
          </a:xfrm>
        </p:spPr>
        <p:txBody>
          <a:bodyPr>
            <a:normAutofit/>
          </a:bodyPr>
          <a:lstStyle>
            <a:defPPr/>
          </a:lstStyle>
          <a:p>
            <a:pPr marL="0" indent="0">
              <a:buNone/>
            </a:pPr>
            <a:r>
              <a:rPr lang="en-US" sz="2000">
                <a:latin typeface="Times New Roman" panose="02020603050405020304" pitchFamily="18" charset="0"/>
                <a:cs typeface="Times New Roman" panose="02020603050405020304" pitchFamily="18" charset="0"/>
              </a:rPr>
              <a:t>When one row of table A can be linked to one row of table B.</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rcRect l="14760" r="13194"/>
          <a:stretch>
            <a:fillRect/>
          </a:stretch>
        </p:blipFill>
        <p:spPr>
          <a:xfrm>
            <a:off x="8095673" y="1605792"/>
            <a:ext cx="1780426" cy="2471242"/>
          </a:xfrm>
          <a:prstGeom prst="rect">
            <a:avLst/>
          </a:prstGeom>
          <a:ln>
            <a:noFill/>
          </a:ln>
          <a:effectLst>
            <a:softEdge rad="112500"/>
          </a:effec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rcRect l="15052" r="12902"/>
          <a:stretch>
            <a:fillRect/>
          </a:stretch>
        </p:blipFill>
        <p:spPr>
          <a:xfrm>
            <a:off x="1602658" y="1498600"/>
            <a:ext cx="1780425" cy="2471242"/>
          </a:xfrm>
          <a:prstGeom prst="rect">
            <a:avLst/>
          </a:prstGeom>
          <a:ln>
            <a:noFill/>
          </a:ln>
          <a:effectLst>
            <a:softEdge rad="112500"/>
          </a:effectLst>
        </p:spPr>
      </p:pic>
      <p:sp>
        <p:nvSpPr>
          <p:cNvPr id="5" name="TextBox 4"/>
          <p:cNvSpPr txBox="1"/>
          <p:nvPr/>
        </p:nvSpPr>
        <p:spPr>
          <a:xfrm>
            <a:off x="1974138" y="3887206"/>
            <a:ext cx="1037463" cy="3796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67">
                <a:latin typeface="Times New Roman" panose="02020603050405020304" pitchFamily="18" charset="0"/>
                <a:cs typeface="Times New Roman" panose="02020603050405020304" pitchFamily="18" charset="0"/>
              </a:rPr>
              <a:t>Husband</a:t>
            </a:r>
          </a:p>
        </p:txBody>
      </p:sp>
      <p:sp>
        <p:nvSpPr>
          <p:cNvPr id="6" name="TextBox 5"/>
          <p:cNvSpPr txBox="1"/>
          <p:nvPr/>
        </p:nvSpPr>
        <p:spPr>
          <a:xfrm>
            <a:off x="8659514" y="4092644"/>
            <a:ext cx="652743" cy="37965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867">
                <a:latin typeface="Times New Roman" panose="02020603050405020304" pitchFamily="18" charset="0"/>
                <a:cs typeface="Times New Roman" panose="02020603050405020304" pitchFamily="18" charset="0"/>
              </a:rPr>
              <a:t>Wife</a:t>
            </a:r>
          </a:p>
        </p:txBody>
      </p:sp>
      <p:sp>
        <p:nvSpPr>
          <p:cNvPr id="7" name="Left-Right Arrow 6"/>
          <p:cNvSpPr/>
          <p:nvPr/>
        </p:nvSpPr>
        <p:spPr>
          <a:xfrm>
            <a:off x="3845247" y="2583426"/>
            <a:ext cx="3766581" cy="465698"/>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defPPr>
              <a:defRPr lang="en-US"/>
            </a:defPPr>
            <a:lvl1pPr marL="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1pPr>
            <a:lvl2pPr marL="457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2pPr>
            <a:lvl3pPr marL="914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3pPr>
            <a:lvl4pPr marL="1371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4pPr>
            <a:lvl5pPr marL="18288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5pPr>
            <a:lvl6pPr marL="22860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6pPr>
            <a:lvl7pPr marL="27432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7pPr>
            <a:lvl8pPr marL="32004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8pPr>
            <a:lvl9pPr marL="3657600" marR="0" indent="0" algn="l" defTabSz="914400" rtl="0" eaLnBrk="1" fontAlgn="auto" latinLnBrk="0" hangingPunct="1">
              <a:lnSpc>
                <a:spcPct val="100000"/>
              </a:lnSpc>
              <a:spcBef>
                <a:spcPct val="0"/>
              </a:spcBef>
              <a:spcAft>
                <a:spcPct val="0"/>
              </a:spcAft>
              <a:buClrTx/>
              <a:buSzTx/>
              <a:buFontTx/>
              <a:buNone/>
              <a:defRPr kumimoji="0" sz="1800" b="0" i="0" u="none" strike="noStrike" kern="1200" cap="none" spc="0" normalizeH="0" baseline="0" noProof="0">
                <a:solidFill>
                  <a:schemeClr val="dk1"/>
                </a:solidFill>
                <a:uLnTx/>
                <a:uFillTx/>
                <a:latin typeface="Calibri"/>
                <a:ea typeface="Arial" pitchFamily="34" charset="0"/>
                <a:cs typeface="Arial" pitchFamily="34" charset="0"/>
                <a:sym typeface="Wingdings"/>
              </a:defRPr>
            </a:lvl9pPr>
          </a:lstStyle>
          <a:p>
            <a:pPr algn="ctr"/>
            <a:endParaRPr lang="en-US" sz="240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7035" y="2125464"/>
            <a:ext cx="1650126" cy="1529117"/>
          </a:xfrm>
          <a:prstGeom prst="rect">
            <a:avLst/>
          </a:prstGeom>
        </p:spPr>
      </p:pic>
    </p:spTree>
    <p:extLst>
      <p:ext uri="{BB962C8B-B14F-4D97-AF65-F5344CB8AC3E}">
        <p14:creationId xmlns:p14="http://schemas.microsoft.com/office/powerpoint/2010/main" val="1626426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nodeType="clickPar">
                      <p:stCondLst>
                        <p:cond delay="indefinite"/>
                      </p:stCondLst>
                      <p:childTnLst>
                        <p:par>
                          <p:cTn id="17" fill="hold" nodeType="afterGroup">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nodeType="clickPar">
                      <p:stCondLst>
                        <p:cond delay="indefinite"/>
                      </p:stCondLst>
                      <p:childTnLst>
                        <p:par>
                          <p:cTn id="25" fill="hold" nodeType="afterGroup">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par>
                                <p:cTn id="29" presetID="16" presetClass="entr" presetSubtype="21"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arn(inVertical)">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5" grpId="0"/>
      <p:bldP spid="6" grpId="0"/>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609600" y="76201"/>
            <a:ext cx="10972800" cy="960439"/>
          </a:xfrm>
        </p:spPr>
        <p:txBody>
          <a:bodyPr>
            <a:normAutofit/>
          </a:bodyPr>
          <a:lstStyle>
            <a:defPPr/>
          </a:lstStyle>
          <a:p>
            <a:pPr algn="ctr"/>
            <a:r>
              <a:rPr lang="en-US" b="1" u="sng">
                <a:latin typeface="Times New Roman" panose="02020603050405020304" pitchFamily="18" charset="0"/>
                <a:cs typeface="Times New Roman" panose="02020603050405020304" pitchFamily="18" charset="0"/>
              </a:rPr>
              <a:t>One to One</a:t>
            </a:r>
          </a:p>
        </p:txBody>
      </p:sp>
      <p:graphicFrame>
        <p:nvGraphicFramePr>
          <p:cNvPr id="5" name="Table 4"/>
          <p:cNvGraphicFramePr>
            <a:graphicFrameLocks noGrp="1"/>
          </p:cNvGraphicFramePr>
          <p:nvPr>
            <p:extLst>
              <p:ext uri="{D42A27DB-BD31-4B8C-83A1-F6EECF244321}">
                <p14:modId xmlns:p14="http://schemas.microsoft.com/office/powerpoint/2010/main" val="2409980597"/>
              </p:ext>
            </p:extLst>
          </p:nvPr>
        </p:nvGraphicFramePr>
        <p:xfrm>
          <a:off x="3838303" y="1397000"/>
          <a:ext cx="4114800" cy="2032000"/>
        </p:xfrm>
        <a:graphic>
          <a:graphicData uri="http://schemas.openxmlformats.org/drawingml/2006/table">
            <a:tbl>
              <a:tblPr firstRow="1" bandRow="1">
                <a:tableStyleId>{5940675A-B579-460E-94D1-54222C63F5DA}</a:tableStyleId>
              </a:tblPr>
              <a:tblGrid>
                <a:gridCol w="1186213">
                  <a:extLst>
                    <a:ext uri="{9D8B030D-6E8A-4147-A177-3AD203B41FA5}">
                      <a16:colId xmlns:a16="http://schemas.microsoft.com/office/drawing/2014/main" val="20000"/>
                    </a:ext>
                  </a:extLst>
                </a:gridCol>
                <a:gridCol w="1556987">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tblGrid>
              <a:tr h="508000">
                <a:tc>
                  <a:txBody>
                    <a:bodyPr/>
                    <a:lstStyle>
                      <a:defPPr/>
                    </a:lstStyle>
                    <a:p>
                      <a:pPr algn="ctr"/>
                      <a:r>
                        <a:rPr lang="en-US" sz="2100" b="1">
                          <a:latin typeface="Times New Roman" panose="02020603050405020304" pitchFamily="18" charset="0"/>
                          <a:cs typeface="Times New Roman" panose="02020603050405020304" pitchFamily="18" charset="0"/>
                        </a:rPr>
                        <a:t>ID</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Username</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Password</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Rahul</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rahul12</a:t>
                      </a:r>
                    </a:p>
                  </a:txBody>
                  <a:tcPr marL="121920" marR="121920" marT="60960" marB="60960"/>
                </a:tc>
                <a:extLst>
                  <a:ext uri="{0D108BD9-81ED-4DB2-BD59-A6C34878D82A}">
                    <a16:rowId xmlns:a16="http://schemas.microsoft.com/office/drawing/2014/main" val="10001"/>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2</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Sonam</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sonam12</a:t>
                      </a:r>
                    </a:p>
                  </a:txBody>
                  <a:tcPr marL="121920" marR="121920" marT="60960" marB="60960"/>
                </a:tc>
                <a:extLst>
                  <a:ext uri="{0D108BD9-81ED-4DB2-BD59-A6C34878D82A}">
                    <a16:rowId xmlns:a16="http://schemas.microsoft.com/office/drawing/2014/main" val="10002"/>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3</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Kunal</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kunal12</a:t>
                      </a:r>
                    </a:p>
                  </a:txBody>
                  <a:tcPr marL="121920" marR="121920" marT="60960" marB="60960"/>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240730799"/>
              </p:ext>
            </p:extLst>
          </p:nvPr>
        </p:nvGraphicFramePr>
        <p:xfrm>
          <a:off x="2414120" y="4106037"/>
          <a:ext cx="6721171" cy="2032000"/>
        </p:xfrm>
        <a:graphic>
          <a:graphicData uri="http://schemas.openxmlformats.org/drawingml/2006/table">
            <a:tbl>
              <a:tblPr firstRow="1" bandRow="1">
                <a:tableStyleId>{5940675A-B579-460E-94D1-54222C63F5DA}</a:tableStyleId>
              </a:tblPr>
              <a:tblGrid>
                <a:gridCol w="830217">
                  <a:extLst>
                    <a:ext uri="{9D8B030D-6E8A-4147-A177-3AD203B41FA5}">
                      <a16:colId xmlns:a16="http://schemas.microsoft.com/office/drawing/2014/main" val="20000"/>
                    </a:ext>
                  </a:extLst>
                </a:gridCol>
                <a:gridCol w="1593669">
                  <a:extLst>
                    <a:ext uri="{9D8B030D-6E8A-4147-A177-3AD203B41FA5}">
                      <a16:colId xmlns:a16="http://schemas.microsoft.com/office/drawing/2014/main" val="20001"/>
                    </a:ext>
                  </a:extLst>
                </a:gridCol>
                <a:gridCol w="1706880">
                  <a:extLst>
                    <a:ext uri="{9D8B030D-6E8A-4147-A177-3AD203B41FA5}">
                      <a16:colId xmlns:a16="http://schemas.microsoft.com/office/drawing/2014/main" val="20002"/>
                    </a:ext>
                  </a:extLst>
                </a:gridCol>
                <a:gridCol w="2590405">
                  <a:extLst>
                    <a:ext uri="{9D8B030D-6E8A-4147-A177-3AD203B41FA5}">
                      <a16:colId xmlns:a16="http://schemas.microsoft.com/office/drawing/2014/main" val="20003"/>
                    </a:ext>
                  </a:extLst>
                </a:gridCol>
              </a:tblGrid>
              <a:tr h="508000">
                <a:tc>
                  <a:txBody>
                    <a:bodyPr/>
                    <a:lstStyle>
                      <a:defPPr/>
                    </a:lstStyle>
                    <a:p>
                      <a:pPr algn="ctr"/>
                      <a:r>
                        <a:rPr lang="en-US" sz="2100" b="1">
                          <a:latin typeface="Times New Roman" panose="02020603050405020304" pitchFamily="18" charset="0"/>
                          <a:cs typeface="Times New Roman" panose="02020603050405020304" pitchFamily="18" charset="0"/>
                        </a:rPr>
                        <a:t>ID</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Page Name</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Page Cat</a:t>
                      </a:r>
                    </a:p>
                  </a:txBody>
                  <a:tcPr marL="121920" marR="121920" marT="60960" marB="60960">
                    <a:solidFill>
                      <a:schemeClr val="accent6">
                        <a:lumMod val="20000"/>
                        <a:lumOff val="80000"/>
                      </a:schemeClr>
                    </a:solidFill>
                  </a:tcPr>
                </a:tc>
                <a:tc>
                  <a:txBody>
                    <a:bodyPr/>
                    <a:lstStyle>
                      <a:defPPr/>
                    </a:lstStyle>
                    <a:p>
                      <a:pPr algn="ctr"/>
                      <a:r>
                        <a:rPr lang="en-US" sz="2100" b="1">
                          <a:latin typeface="Times New Roman" panose="02020603050405020304" pitchFamily="18" charset="0"/>
                          <a:cs typeface="Times New Roman" panose="02020603050405020304" pitchFamily="18" charset="0"/>
                        </a:rPr>
                        <a:t>Page Publish Date</a:t>
                      </a:r>
                    </a:p>
                  </a:txBody>
                  <a:tcPr marL="121920" marR="121920" marT="60960" marB="60960">
                    <a:solidFill>
                      <a:schemeClr val="accent6">
                        <a:lumMod val="20000"/>
                        <a:lumOff val="80000"/>
                      </a:schemeClr>
                    </a:solidFill>
                  </a:tcPr>
                </a:tc>
                <a:extLst>
                  <a:ext uri="{0D108BD9-81ED-4DB2-BD59-A6C34878D82A}">
                    <a16:rowId xmlns:a16="http://schemas.microsoft.com/office/drawing/2014/main" val="10000"/>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1</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Geekyshows</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Programming</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12-12-2000</a:t>
                      </a:r>
                    </a:p>
                  </a:txBody>
                  <a:tcPr marL="121920" marR="121920" marT="60960" marB="60960"/>
                </a:tc>
                <a:extLst>
                  <a:ext uri="{0D108BD9-81ED-4DB2-BD59-A6C34878D82A}">
                    <a16:rowId xmlns:a16="http://schemas.microsoft.com/office/drawing/2014/main" val="10001"/>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2</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World News</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News</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11-09-2003</a:t>
                      </a:r>
                    </a:p>
                  </a:txBody>
                  <a:tcPr marL="121920" marR="121920" marT="60960" marB="60960"/>
                </a:tc>
                <a:extLst>
                  <a:ext uri="{0D108BD9-81ED-4DB2-BD59-A6C34878D82A}">
                    <a16:rowId xmlns:a16="http://schemas.microsoft.com/office/drawing/2014/main" val="10002"/>
                  </a:ext>
                </a:extLst>
              </a:tr>
              <a:tr h="508000">
                <a:tc>
                  <a:txBody>
                    <a:bodyPr/>
                    <a:lstStyle>
                      <a:defPPr/>
                    </a:lstStyle>
                    <a:p>
                      <a:pPr algn="ctr"/>
                      <a:r>
                        <a:rPr lang="en-US" sz="1900">
                          <a:latin typeface="Times New Roman" panose="02020603050405020304" pitchFamily="18" charset="0"/>
                          <a:cs typeface="Times New Roman" panose="02020603050405020304" pitchFamily="18" charset="0"/>
                        </a:rPr>
                        <a:t>3</a:t>
                      </a:r>
                    </a:p>
                  </a:txBody>
                  <a:tcPr marL="121920" marR="121920" marT="60960" marB="60960"/>
                </a:tc>
                <a:tc>
                  <a:txBody>
                    <a:bodyPr/>
                    <a:lstStyle>
                      <a:defPPr/>
                    </a:lstStyle>
                    <a:p>
                      <a:pPr algn="ctr"/>
                      <a:r>
                        <a:rPr lang="en-US" sz="1900" err="1">
                          <a:latin typeface="Times New Roman" panose="02020603050405020304" pitchFamily="18" charset="0"/>
                          <a:cs typeface="Times New Roman" panose="02020603050405020304" pitchFamily="18" charset="0"/>
                        </a:rPr>
                        <a:t>DjangoLove</a:t>
                      </a:r>
                      <a:endParaRPr lang="en-US" sz="1900">
                        <a:latin typeface="Times New Roman" panose="02020603050405020304" pitchFamily="18" charset="0"/>
                        <a:cs typeface="Times New Roman" panose="02020603050405020304" pitchFamily="18" charset="0"/>
                      </a:endParaRP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Programming</a:t>
                      </a:r>
                    </a:p>
                  </a:txBody>
                  <a:tcPr marL="121920" marR="121920" marT="60960" marB="60960"/>
                </a:tc>
                <a:tc>
                  <a:txBody>
                    <a:bodyPr/>
                    <a:lstStyle>
                      <a:defPPr/>
                    </a:lstStyle>
                    <a:p>
                      <a:pPr algn="ctr"/>
                      <a:r>
                        <a:rPr lang="en-US" sz="1900">
                          <a:latin typeface="Times New Roman" panose="02020603050405020304" pitchFamily="18" charset="0"/>
                          <a:cs typeface="Times New Roman" panose="02020603050405020304" pitchFamily="18" charset="0"/>
                        </a:rPr>
                        <a:t>07-01-2001</a:t>
                      </a:r>
                    </a:p>
                  </a:txBody>
                  <a:tcPr marL="121920" marR="121920" marT="60960" marB="60960"/>
                </a:tc>
                <a:extLst>
                  <a:ext uri="{0D108BD9-81ED-4DB2-BD59-A6C34878D82A}">
                    <a16:rowId xmlns:a16="http://schemas.microsoft.com/office/drawing/2014/main" val="10003"/>
                  </a:ext>
                </a:extLst>
              </a:tr>
            </a:tbl>
          </a:graphicData>
        </a:graphic>
      </p:graphicFrame>
      <p:sp>
        <p:nvSpPr>
          <p:cNvPr id="7" name="TextBox 6"/>
          <p:cNvSpPr txBox="1"/>
          <p:nvPr/>
        </p:nvSpPr>
        <p:spPr>
          <a:xfrm>
            <a:off x="5502520" y="888371"/>
            <a:ext cx="80021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u="sng">
                <a:latin typeface="Times New Roman" panose="02020603050405020304" pitchFamily="18" charset="0"/>
                <a:cs typeface="Times New Roman" panose="02020603050405020304" pitchFamily="18" charset="0"/>
              </a:rPr>
              <a:t>User</a:t>
            </a:r>
          </a:p>
        </p:txBody>
      </p:sp>
      <p:sp>
        <p:nvSpPr>
          <p:cNvPr id="8" name="TextBox 7"/>
          <p:cNvSpPr txBox="1"/>
          <p:nvPr/>
        </p:nvSpPr>
        <p:spPr>
          <a:xfrm>
            <a:off x="5325820" y="3600779"/>
            <a:ext cx="745717" cy="42056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133" b="1" u="sng">
                <a:latin typeface="Times New Roman" panose="02020603050405020304" pitchFamily="18" charset="0"/>
                <a:cs typeface="Times New Roman" panose="02020603050405020304" pitchFamily="18" charset="0"/>
              </a:rPr>
              <a:t>Page</a:t>
            </a:r>
          </a:p>
        </p:txBody>
      </p:sp>
    </p:spTree>
    <p:extLst>
      <p:ext uri="{BB962C8B-B14F-4D97-AF65-F5344CB8AC3E}">
        <p14:creationId xmlns:p14="http://schemas.microsoft.com/office/powerpoint/2010/main" val="2748674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nodeType="clickPar">
                      <p:stCondLst>
                        <p:cond delay="indefinite"/>
                      </p:stCondLst>
                      <p:childTnLst>
                        <p:par>
                          <p:cTn id="12" fill="hold" nodeType="after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99E76-6773-4E11-98C9-1C30A423A3A1}"/>
              </a:ext>
            </a:extLst>
          </p:cNvPr>
          <p:cNvSpPr>
            <a:spLocks noGrp="1"/>
          </p:cNvSpPr>
          <p:nvPr>
            <p:ph type="title"/>
          </p:nvPr>
        </p:nvSpPr>
        <p:spPr>
          <a:xfrm>
            <a:off x="838200" y="108743"/>
            <a:ext cx="10515600" cy="1009651"/>
          </a:xfrm>
        </p:spPr>
        <p:txBody>
          <a:bodyPr/>
          <a:lstStyle>
            <a:defPPr/>
          </a:lstStyle>
          <a:p>
            <a:pPr algn="ctr"/>
            <a:r>
              <a:rPr lang="en-US" b="1" u="sng">
                <a:latin typeface="Times New Roman" panose="02020603050405020304" pitchFamily="18" charset="0"/>
                <a:cs typeface="Times New Roman" panose="02020603050405020304" pitchFamily="18" charset="0"/>
              </a:rPr>
              <a:t>One to One Relationship</a:t>
            </a:r>
          </a:p>
        </p:txBody>
      </p:sp>
      <p:sp>
        <p:nvSpPr>
          <p:cNvPr id="3" name="Content Placeholder 2">
            <a:extLst>
              <a:ext uri="{FF2B5EF4-FFF2-40B4-BE49-F238E27FC236}">
                <a16:creationId xmlns:a16="http://schemas.microsoft.com/office/drawing/2014/main" id="{1C7DD53C-D323-40AA-B621-8C5B4B9E3FF9}"/>
              </a:ext>
            </a:extLst>
          </p:cNvPr>
          <p:cNvSpPr>
            <a:spLocks noGrp="1"/>
          </p:cNvSpPr>
          <p:nvPr>
            <p:ph idx="1"/>
          </p:nvPr>
        </p:nvSpPr>
        <p:spPr>
          <a:xfrm>
            <a:off x="838200" y="1253331"/>
            <a:ext cx="10515600" cy="5286806"/>
          </a:xfrm>
        </p:spPr>
        <p:txBody>
          <a:bodyPr>
            <a:normAutofit lnSpcReduction="10000"/>
          </a:bodyPr>
          <a:lstStyle>
            <a:defPPr/>
          </a:lstStyle>
          <a:p>
            <a:pPr marL="0" indent="0">
              <a:buNone/>
            </a:pPr>
            <a:r>
              <a:rPr lang="en-US" sz="2000">
                <a:latin typeface="Times New Roman" panose="02020603050405020304" pitchFamily="18" charset="0"/>
                <a:cs typeface="Times New Roman" panose="02020603050405020304" pitchFamily="18" charset="0"/>
              </a:rPr>
              <a:t>One to One Relationship - To define a one-to-one relationship, use </a:t>
            </a:r>
            <a:r>
              <a:rPr lang="en-US" sz="2000" b="1" err="1">
                <a:latin typeface="Times New Roman" panose="02020603050405020304" pitchFamily="18" charset="0"/>
                <a:cs typeface="Times New Roman" panose="02020603050405020304" pitchFamily="18" charset="0"/>
              </a:rPr>
              <a:t>OneToOneField</a:t>
            </a:r>
            <a:r>
              <a:rPr lang="en-US" sz="2000">
                <a:latin typeface="Times New Roman" panose="02020603050405020304" pitchFamily="18" charset="0"/>
                <a:cs typeface="Times New Roman" panose="02020603050405020304" pitchFamily="18" charset="0"/>
              </a:rPr>
              <a:t>. You use it just like any other Field type by including it as a class attribute of your model. </a:t>
            </a:r>
          </a:p>
          <a:p>
            <a:pPr marL="0" indent="0">
              <a:buNone/>
            </a:pPr>
            <a:r>
              <a:rPr lang="en-US" sz="2000" err="1">
                <a:latin typeface="Times New Roman" panose="02020603050405020304" pitchFamily="18" charset="0"/>
                <a:cs typeface="Times New Roman" panose="02020603050405020304" pitchFamily="18" charset="0"/>
              </a:rPr>
              <a:t>OneToOneField requires a positional argument, the class to which the model is related.</a:t>
            </a:r>
          </a:p>
          <a:p>
            <a:pPr marL="0" indent="0">
              <a:buNone/>
            </a:pPr>
            <a:r>
              <a:rPr lang="en-US" sz="2000">
                <a:latin typeface="Times New Roman" panose="02020603050405020304" pitchFamily="18" charset="0"/>
                <a:cs typeface="Times New Roman" panose="02020603050405020304" pitchFamily="18" charset="0"/>
              </a:rPr>
              <a:t>Syntax:- OneToOneField(to, on_delete, parent_link=False, **options)</a:t>
            </a:r>
          </a:p>
          <a:p>
            <a:pPr marL="0" indent="0">
              <a:buNone/>
            </a:pPr>
            <a:r>
              <a:rPr lang="en-US" sz="2000">
                <a:latin typeface="Times New Roman" panose="02020603050405020304" pitchFamily="18" charset="0"/>
                <a:cs typeface="Times New Roman" panose="02020603050405020304" pitchFamily="18" charset="0"/>
              </a:rPr>
              <a:t>Where,</a:t>
            </a:r>
          </a:p>
          <a:p>
            <a:pPr marL="0" indent="0">
              <a:buNone/>
            </a:pPr>
            <a:r>
              <a:rPr lang="en-US" sz="2000">
                <a:latin typeface="Times New Roman" panose="02020603050405020304" pitchFamily="18" charset="0"/>
                <a:cs typeface="Times New Roman" panose="02020603050405020304" pitchFamily="18" charset="0"/>
              </a:rPr>
              <a:t>to - The class to which the model is related.</a:t>
            </a:r>
          </a:p>
          <a:p>
            <a:pPr marL="0" indent="0">
              <a:buNone/>
            </a:pPr>
            <a:r>
              <a:rPr lang="en-US" sz="2000" err="1">
                <a:latin typeface="Times New Roman" panose="02020603050405020304" pitchFamily="18" charset="0"/>
                <a:cs typeface="Times New Roman" panose="02020603050405020304" pitchFamily="18" charset="0"/>
              </a:rPr>
              <a:t>on_delete - When an object referenced by a ForeignKey is deleted, Django will emulate the behavior of the SQL constraint specified by the on_delete argument. on_delete doesn’t create an SQL constraint in the database.</a:t>
            </a:r>
          </a:p>
          <a:p>
            <a:pPr marL="0" indent="0">
              <a:buNone/>
            </a:pPr>
            <a:r>
              <a:rPr lang="en-US" sz="2000" err="1">
                <a:latin typeface="Times New Roman" panose="02020603050405020304" pitchFamily="18" charset="0"/>
                <a:cs typeface="Times New Roman" panose="02020603050405020304" pitchFamily="18" charset="0"/>
              </a:rPr>
              <a:t>parent_link - When True and used in a model which inherits from another concrete model, indicates that this field should be used as the link back to the parent class, rather than the extra OneToOneField which would normally be implicitly created by subclassing.</a:t>
            </a:r>
          </a:p>
          <a:p>
            <a:pPr marL="0" indent="0">
              <a:buNone/>
            </a:pPr>
            <a:r>
              <a:rPr lang="en-US" sz="2000" err="1">
                <a:latin typeface="Times New Roman" panose="02020603050405020304" pitchFamily="18" charset="0"/>
                <a:cs typeface="Times New Roman" panose="02020603050405020304" pitchFamily="18" charset="0"/>
              </a:rPr>
              <a:t>limit_choices_to - Sets a limit to the available choices for this field when this field is rendered using a ModelForm or the admin (by default, all objects in the queryset are available to choose). Either a dictionary, a Q object, or a callable returning a dictionary or Q object can be used.</a:t>
            </a:r>
          </a:p>
        </p:txBody>
      </p:sp>
    </p:spTree>
    <p:extLst>
      <p:ext uri="{BB962C8B-B14F-4D97-AF65-F5344CB8AC3E}">
        <p14:creationId xmlns:p14="http://schemas.microsoft.com/office/powerpoint/2010/main" val="363402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nodeType="clickPar">
                      <p:stCondLst>
                        <p:cond delay="indefinite"/>
                      </p:stCondLst>
                      <p:childTnLst>
                        <p:par>
                          <p:cTn id="9" fill="hold" nodeType="after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after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nodeType="clickPar">
                      <p:stCondLst>
                        <p:cond delay="indefinite"/>
                      </p:stCondLst>
                      <p:childTnLst>
                        <p:par>
                          <p:cTn id="19" fill="hold" nodeType="after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nodeType="clickPar">
                      <p:stCondLst>
                        <p:cond delay="indefinite"/>
                      </p:stCondLst>
                      <p:childTnLst>
                        <p:par>
                          <p:cTn id="24" fill="hold" nodeType="after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nodeType="clickPar">
                      <p:stCondLst>
                        <p:cond delay="indefinite"/>
                      </p:stCondLst>
                      <p:childTnLst>
                        <p:par>
                          <p:cTn id="29" fill="hold" nodeType="after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nodeType="clickPar">
                      <p:stCondLst>
                        <p:cond delay="indefinite"/>
                      </p:stCondLst>
                      <p:childTnLst>
                        <p:par>
                          <p:cTn id="34" fill="hold" nodeType="after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nodeType="clickPar">
                      <p:stCondLst>
                        <p:cond delay="indefinite"/>
                      </p:stCondLst>
                      <p:childTnLst>
                        <p:par>
                          <p:cTn id="39" fill="hold" nodeType="afterGroup">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AS_NET" val="3.1.7"/>
  <p:tag name="AS_OS" val="Microsoft Windows NT 10.0.14393.0"/>
  <p:tag name="AS_RELEASE_DATE" val="2021.04.14"/>
  <p:tag name="AS_TITLE" val="Aspose.Slides for .NET Standard 2.0"/>
  <p:tag name="AS_VERSION" val="2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Arial" pitchFamily="34" charset="0"/>
        <a:cs typeface="Arial" pitchFamily="34" charset="0"/>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pitchFamily="34" charset="0"/>
        <a:cs typeface="Arial" pitchFamily="34" charset="0"/>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pitchFamily="34" charset="0"/>
        <a:cs typeface="Arial" pitchFamily="34" charset="0"/>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Retrospec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E3DA18C2-75F1-4980-A5F0-165F6F71DE6D}"/>
    </a:ext>
  </a:extLst>
</a:theme>
</file>

<file path=docProps/app.xml><?xml version="1.0" encoding="utf-8"?>
<Properties xmlns="http://schemas.openxmlformats.org/officeDocument/2006/extended-properties" xmlns:vt="http://schemas.openxmlformats.org/officeDocument/2006/docPropsVTypes">
  <TotalTime>440</TotalTime>
  <Words>25296</Words>
  <Application>Microsoft Office PowerPoint</Application>
  <PresentationFormat>Widescreen</PresentationFormat>
  <Paragraphs>2134</Paragraphs>
  <Slides>330</Slides>
  <Notes>0</Notes>
  <HiddenSlides>0</HiddenSlides>
  <MMClips>0</MMClips>
  <ScaleCrop>false</ScaleCrop>
  <HeadingPairs>
    <vt:vector size="6" baseType="variant">
      <vt:variant>
        <vt:lpstr>Fonts Used</vt:lpstr>
      </vt:variant>
      <vt:variant>
        <vt:i4>4</vt:i4>
      </vt:variant>
      <vt:variant>
        <vt:lpstr>Theme</vt:lpstr>
      </vt:variant>
      <vt:variant>
        <vt:i4>8</vt:i4>
      </vt:variant>
      <vt:variant>
        <vt:lpstr>Slide Titles</vt:lpstr>
      </vt:variant>
      <vt:variant>
        <vt:i4>330</vt:i4>
      </vt:variant>
    </vt:vector>
  </HeadingPairs>
  <TitlesOfParts>
    <vt:vector size="342" baseType="lpstr">
      <vt:lpstr>Arial</vt:lpstr>
      <vt:lpstr>Calibri</vt:lpstr>
      <vt:lpstr>Calibri Light</vt:lpstr>
      <vt:lpstr>Times New Roman</vt:lpstr>
      <vt:lpstr>Office Theme</vt:lpstr>
      <vt:lpstr>Office Theme</vt:lpstr>
      <vt:lpstr>Office Theme</vt:lpstr>
      <vt:lpstr>Office Theme</vt:lpstr>
      <vt:lpstr>Office Theme</vt:lpstr>
      <vt:lpstr>Office Theme</vt:lpstr>
      <vt:lpstr>Office Theme</vt:lpstr>
      <vt:lpstr>Retrospect</vt:lpstr>
      <vt:lpstr>QuerySet API</vt:lpstr>
      <vt:lpstr>PowerPoint Presentation</vt:lpstr>
      <vt:lpstr>PowerPoint Presentation</vt:lpstr>
      <vt:lpstr>Methods that return new QuerySets</vt:lpstr>
      <vt:lpstr>PowerPoint Presentation</vt:lpstr>
      <vt:lpstr>PowerPoint Presentation</vt:lpstr>
      <vt:lpstr>PowerPoint Presentation</vt:lpstr>
      <vt:lpstr>Methods that return new QuerySets</vt:lpstr>
      <vt:lpstr>Methods that return new QuerySets</vt:lpstr>
      <vt:lpstr>Methods that return new QuerySets</vt:lpstr>
      <vt:lpstr>Methods that return new QuerySets</vt:lpstr>
      <vt:lpstr>Methods that return new QuerySets</vt:lpstr>
      <vt:lpstr>Methods that return new QuerySets</vt:lpstr>
      <vt:lpstr>Operators that return new QuerySets</vt:lpstr>
      <vt:lpstr>Methods that do not return new QuerySets</vt:lpstr>
      <vt:lpstr>Methods that do not return new QuerySets</vt:lpstr>
      <vt:lpstr>Methods that do not return new QuerySets</vt:lpstr>
      <vt:lpstr>Methods that do not return new QuerySets</vt:lpstr>
      <vt:lpstr>Methods that do not return new QuerySets</vt:lpstr>
      <vt:lpstr>Methods that do not return new QuerySets</vt:lpstr>
      <vt:lpstr>Methods that do not return new QuerySets</vt:lpstr>
      <vt:lpstr>Methods that do not return new QuerySets</vt:lpstr>
      <vt:lpstr>Methods that do not return new QuerySets</vt:lpstr>
      <vt:lpstr>Methods that do not return new QuerySets</vt:lpstr>
      <vt:lpstr>Methods that do not return new QuerySets</vt:lpstr>
      <vt:lpstr>Methods that do not return new QuerySets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Field Lookups</vt:lpstr>
      <vt:lpstr>Field Lookups</vt:lpstr>
      <vt:lpstr>Field Lookups</vt:lpstr>
      <vt:lpstr>Field Lookups</vt:lpstr>
      <vt:lpstr>Field Lookups</vt:lpstr>
      <vt:lpstr>Field Lookups</vt:lpstr>
      <vt:lpstr>Field Lookups</vt:lpstr>
      <vt:lpstr>Field Lookups</vt:lpstr>
      <vt:lpstr>Field Lookups</vt:lpstr>
      <vt:lpstr>PowerPoint Presentation</vt:lpstr>
      <vt:lpstr>Aggregation</vt:lpstr>
      <vt:lpstr>Aggregation Functions</vt:lpstr>
      <vt:lpstr>Aggregation Functions</vt:lpstr>
      <vt:lpstr>Aggregation Functions</vt:lpstr>
      <vt:lpstr>PowerPoint Presentation</vt:lpstr>
      <vt:lpstr>PowerPoint Presentation</vt:lpstr>
      <vt:lpstr>Q Objects</vt:lpstr>
      <vt:lpstr>PowerPoint Presentation</vt:lpstr>
      <vt:lpstr>PowerPoint Presentation</vt:lpstr>
      <vt:lpstr>PowerPoint Presentation</vt:lpstr>
      <vt:lpstr>Limiting QuerySets</vt:lpstr>
      <vt:lpstr>PowerPoint Presentation</vt:lpstr>
      <vt:lpstr>Model Inheritance</vt:lpstr>
      <vt:lpstr>Abstract Base Classes</vt:lpstr>
      <vt:lpstr>Abstract Base Classes</vt:lpstr>
      <vt:lpstr>Abstract Base Classes</vt:lpstr>
      <vt:lpstr>Abstract Base Classes</vt:lpstr>
      <vt:lpstr>Abstract Base Classes</vt:lpstr>
      <vt:lpstr>PowerPoint Presentation</vt:lpstr>
      <vt:lpstr>PowerPoint Presentation</vt:lpstr>
      <vt:lpstr>Multi-table Inheritance</vt:lpstr>
      <vt:lpstr>PowerPoint Presentation</vt:lpstr>
      <vt:lpstr>PowerPoint Presentation</vt:lpstr>
      <vt:lpstr>Proxy Model</vt:lpstr>
      <vt:lpstr>Proxy Model</vt:lpstr>
      <vt:lpstr>Proxy Model</vt:lpstr>
      <vt:lpstr>PowerPoint Presentation</vt:lpstr>
      <vt:lpstr>PowerPoint Presentation</vt:lpstr>
      <vt:lpstr>Model Manager</vt:lpstr>
      <vt:lpstr>Change Manager Name</vt:lpstr>
      <vt:lpstr>PowerPoint Presentation</vt:lpstr>
      <vt:lpstr>PowerPoint Presentation</vt:lpstr>
      <vt:lpstr>Custom Model Manager</vt:lpstr>
      <vt:lpstr>Modify the initial QuerySet</vt:lpstr>
      <vt:lpstr>Add extra Manager 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Relationship</vt:lpstr>
      <vt:lpstr>One to One Relationship</vt:lpstr>
      <vt:lpstr>One to One</vt:lpstr>
      <vt:lpstr>One to One Relationship</vt:lpstr>
      <vt:lpstr>One to One Relationship</vt:lpstr>
      <vt:lpstr>One to One Relationship</vt:lpstr>
      <vt:lpstr>on_delete</vt:lpstr>
      <vt:lpstr>One to One Relationship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Many to One Relationship</vt:lpstr>
      <vt:lpstr>Many to One Relationship</vt:lpstr>
      <vt:lpstr>Many to One Relationship</vt:lpstr>
      <vt:lpstr>Many to One Relationship</vt:lpstr>
      <vt:lpstr>Many to One Relationship</vt:lpstr>
      <vt:lpstr>on_delete</vt:lpstr>
      <vt:lpstr>Many to One Relationship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Many to Many Relationship</vt:lpstr>
      <vt:lpstr>Many to Many Relationship</vt:lpstr>
      <vt:lpstr>Many to Many Relationship</vt:lpstr>
      <vt:lpstr>Many to Many Relationship</vt:lpstr>
      <vt:lpstr>Many to Many Relationship</vt:lpstr>
      <vt:lpstr>Many to Many Relationship</vt:lpstr>
      <vt:lpstr>PowerPoint Presentation</vt:lpstr>
      <vt:lpstr>PowerPoint Presentation</vt:lpstr>
      <vt:lpstr>PowerPoint Presentation</vt:lpstr>
      <vt:lpstr>PowerPoint Presentation</vt:lpstr>
      <vt:lpstr>PowerPoint Presentation</vt:lpstr>
      <vt:lpstr>PowerPoint Presentation</vt:lpstr>
      <vt:lpstr>Type of Views</vt:lpstr>
      <vt:lpstr>Class Based View</vt:lpstr>
      <vt:lpstr>Base Class-Based View</vt:lpstr>
      <vt:lpstr>View</vt:lpstr>
      <vt:lpstr>View</vt:lpstr>
      <vt:lpstr>View</vt:lpstr>
      <vt:lpstr>View</vt:lpstr>
      <vt:lpstr>View</vt:lpstr>
      <vt:lpstr>View</vt:lpstr>
      <vt:lpstr>TemplateView</vt:lpstr>
      <vt:lpstr>TemplateResponseMixin</vt:lpstr>
      <vt:lpstr>TemplateResponseMixin</vt:lpstr>
      <vt:lpstr>ContextMixin</vt:lpstr>
      <vt:lpstr>TemplateView</vt:lpstr>
      <vt:lpstr>TemplateView With Context</vt:lpstr>
      <vt:lpstr>TemplateView With Extra Context</vt:lpstr>
      <vt:lpstr>RedirectView</vt:lpstr>
      <vt:lpstr>RedirectView</vt:lpstr>
      <vt:lpstr>RedirectView</vt:lpstr>
      <vt:lpstr>RedirectView</vt:lpstr>
      <vt:lpstr>RedirectView</vt:lpstr>
      <vt:lpstr>Type of Views</vt:lpstr>
      <vt:lpstr>Class Based View</vt:lpstr>
      <vt:lpstr>Base Class-Based View</vt:lpstr>
      <vt:lpstr>Generic Class Based View</vt:lpstr>
      <vt:lpstr>Generic Display View</vt:lpstr>
      <vt:lpstr>ListView</vt:lpstr>
      <vt:lpstr>MultipleObjectTemplateResponseMixin</vt:lpstr>
      <vt:lpstr>BaseListView</vt:lpstr>
      <vt:lpstr>MultipleObjectMixin</vt:lpstr>
      <vt:lpstr>MultipleObjectMixin</vt:lpstr>
      <vt:lpstr>MultipleObjectMixin</vt:lpstr>
      <vt:lpstr>MultipleObjectMixin</vt:lpstr>
      <vt:lpstr>MultipleObjectMixin</vt:lpstr>
      <vt:lpstr>MultipleObjectMixin</vt:lpstr>
      <vt:lpstr>MultipleObjectMixin</vt:lpstr>
      <vt:lpstr>ListView with Default Template and Context</vt:lpstr>
      <vt:lpstr>ListView with Custom Template and Context</vt:lpstr>
      <vt:lpstr>DetailView</vt:lpstr>
      <vt:lpstr>SingleObjectTemplateResponseMixin</vt:lpstr>
      <vt:lpstr>SingleObjectTemplateResponseMixin</vt:lpstr>
      <vt:lpstr>SingleObjectMixin</vt:lpstr>
      <vt:lpstr>SingleObjectMixin</vt:lpstr>
      <vt:lpstr>SingleObjectMixin</vt:lpstr>
      <vt:lpstr>SingleObjectMixin</vt:lpstr>
      <vt:lpstr>DetailView with Default Template &amp; Context</vt:lpstr>
      <vt:lpstr>DetailView with Custom Template &amp; Context</vt:lpstr>
      <vt:lpstr>Generic Editing View</vt:lpstr>
      <vt:lpstr>FormView</vt:lpstr>
      <vt:lpstr>FormMixin</vt:lpstr>
      <vt:lpstr>FormMixin</vt:lpstr>
      <vt:lpstr>FormMixin</vt:lpstr>
      <vt:lpstr>ProcessFormView</vt:lpstr>
      <vt:lpstr>FormView</vt:lpstr>
      <vt:lpstr>CreateView</vt:lpstr>
      <vt:lpstr>CreateView</vt:lpstr>
      <vt:lpstr>ModelFormMixin</vt:lpstr>
      <vt:lpstr>ModelFormMixin</vt:lpstr>
      <vt:lpstr>ModelFormMixin</vt:lpstr>
      <vt:lpstr>ModelFormMixin</vt:lpstr>
      <vt:lpstr>Creating Model for CreateView</vt:lpstr>
      <vt:lpstr>CreateView with Default Template</vt:lpstr>
      <vt:lpstr>CreateView with Custom Template</vt:lpstr>
      <vt:lpstr>UpdateView</vt:lpstr>
      <vt:lpstr>UpdateView</vt:lpstr>
      <vt:lpstr>UpdateView with Default Template</vt:lpstr>
      <vt:lpstr>UpdateView with Custom Template</vt:lpstr>
      <vt:lpstr>DeleteView</vt:lpstr>
      <vt:lpstr>DeleteView</vt:lpstr>
      <vt:lpstr>DeletionMixin</vt:lpstr>
      <vt:lpstr>DeleteView with Default Template</vt:lpstr>
      <vt:lpstr>DeleteView with Default Template</vt:lpstr>
      <vt:lpstr>DeleteView with Custom Template</vt:lpstr>
      <vt:lpstr>CBV and FBV</vt:lpstr>
      <vt:lpstr>Model Related Class Based View</vt:lpstr>
      <vt:lpstr>Model Related Class Based View</vt:lpstr>
      <vt:lpstr>Base class base view</vt:lpstr>
      <vt:lpstr>PowerPoint Presentation</vt:lpstr>
      <vt:lpstr>PowerPoint Presentation</vt:lpstr>
      <vt:lpstr>PowerPoint Presentation</vt:lpstr>
      <vt:lpstr>PowerPoint Presentation</vt:lpstr>
      <vt:lpstr>PowerPoint Presentation</vt:lpstr>
      <vt:lpstr>templateview</vt:lpstr>
      <vt:lpstr>PowerPoint Presentation</vt:lpstr>
      <vt:lpstr>PowerPoint Presentation</vt:lpstr>
      <vt:lpstr>PowerPoint Presentation</vt:lpstr>
      <vt:lpstr>redirectview</vt:lpstr>
      <vt:lpstr>PowerPoint Presentation</vt:lpstr>
      <vt:lpstr>PowerPoint Presentation</vt:lpstr>
      <vt:lpstr>PowerPoint Presentation</vt:lpstr>
      <vt:lpstr>listview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detailview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formview</vt:lpstr>
      <vt:lpstr>PowerPoint Presentation</vt:lpstr>
      <vt:lpstr>PowerPoint Presentation</vt:lpstr>
      <vt:lpstr>PowerPoint Presentation</vt:lpstr>
      <vt:lpstr>PowerPoint Presentation</vt:lpstr>
      <vt:lpstr>PowerPoint Presentation</vt:lpstr>
      <vt:lpstr>createview</vt:lpstr>
      <vt:lpstr>PowerPoint Presentation</vt:lpstr>
      <vt:lpstr>PowerPoint Presentation</vt:lpstr>
      <vt:lpstr>PowerPoint Presentation</vt:lpstr>
      <vt:lpstr>PowerPoint Presentation</vt:lpstr>
      <vt:lpstr>PowerPoint Presentation</vt:lpstr>
      <vt:lpstr>Authentication Views</vt:lpstr>
      <vt:lpstr>Authentication Views</vt:lpstr>
      <vt:lpstr>login_required Decorator</vt:lpstr>
      <vt:lpstr>login_required Decorator</vt:lpstr>
      <vt:lpstr>staff_member_required decorator</vt:lpstr>
      <vt:lpstr>permission_required Decorator</vt:lpstr>
      <vt:lpstr>Decorating Class-Based View</vt:lpstr>
      <vt:lpstr>method_decorator</vt:lpstr>
      <vt:lpstr>Decorating Class-Based View</vt:lpstr>
      <vt:lpstr>Decorating Class-Based View</vt:lpstr>
      <vt:lpstr>Decorating Class-Based View</vt:lpstr>
      <vt:lpstr>Authentication Views</vt:lpstr>
      <vt:lpstr>LoginView</vt:lpstr>
      <vt:lpstr>LoginView</vt:lpstr>
      <vt:lpstr>LoginView</vt:lpstr>
      <vt:lpstr>LogoutView</vt:lpstr>
      <vt:lpstr>LogoutView</vt:lpstr>
      <vt:lpstr>LogoutView</vt:lpstr>
      <vt:lpstr>PasswordChangeView</vt:lpstr>
      <vt:lpstr>PasswordChangeView</vt:lpstr>
      <vt:lpstr>PasswordChangeView</vt:lpstr>
      <vt:lpstr>PasswordChangeDoneView</vt:lpstr>
      <vt:lpstr>PasswordChangeDoneView</vt:lpstr>
      <vt:lpstr>PasswordChangeDoneView</vt:lpstr>
      <vt:lpstr>PasswordResetView</vt:lpstr>
      <vt:lpstr>PasswordResetView</vt:lpstr>
      <vt:lpstr>PasswordResetView</vt:lpstr>
      <vt:lpstr>PasswordResetView</vt:lpstr>
      <vt:lpstr>PasswordResetView</vt:lpstr>
      <vt:lpstr>PasswordResetDoneView</vt:lpstr>
      <vt:lpstr>PasswordResetDoneView</vt:lpstr>
      <vt:lpstr>PasswordResetDoneView</vt:lpstr>
      <vt:lpstr>PasswordResetConfirmView</vt:lpstr>
      <vt:lpstr>PasswordResetConfirmView</vt:lpstr>
      <vt:lpstr>PasswordResetConfirmView</vt:lpstr>
      <vt:lpstr>PasswordResetConfirmView</vt:lpstr>
      <vt:lpstr>PasswordResetCompleteView</vt:lpstr>
      <vt:lpstr>PasswordResetCompleteView</vt:lpstr>
      <vt:lpstr>PasswordResetCompleteView</vt:lpstr>
      <vt:lpstr>Built-in Forms</vt:lpstr>
      <vt:lpstr>Auth Settings</vt:lpstr>
      <vt:lpstr>Auth Settings</vt:lpstr>
      <vt:lpstr>Auth Settings</vt:lpstr>
      <vt:lpstr>Auth Settings</vt:lpstr>
      <vt:lpstr>SQLite3 </vt:lpstr>
      <vt:lpstr>MySQL Configuration </vt:lpstr>
      <vt:lpstr>Oracle SQL Configuration </vt:lpstr>
      <vt:lpstr>Postgres Configuration </vt:lpstr>
      <vt:lpstr>Pagination</vt:lpstr>
      <vt:lpstr>Paginator Class</vt:lpstr>
      <vt:lpstr>Pagination Class Attributes</vt:lpstr>
      <vt:lpstr>Pagination Class Methods</vt:lpstr>
      <vt:lpstr>Page Class</vt:lpstr>
      <vt:lpstr>Page Class Attributes</vt:lpstr>
      <vt:lpstr>Page Class Methods</vt:lpstr>
      <vt:lpstr>Using Pagination</vt:lpstr>
      <vt:lpstr>Filters</vt:lpstr>
      <vt:lpstr>Custom Filters</vt:lpstr>
      <vt:lpstr>Geeky Steps</vt:lpstr>
      <vt:lpstr>Custom Filters</vt:lpstr>
      <vt:lpstr>Custom Filters</vt:lpstr>
      <vt:lpstr>Django Security</vt:lpstr>
      <vt:lpstr>Django Security</vt:lpstr>
      <vt:lpstr>What Next ?</vt:lpstr>
      <vt:lpstr>Django 3.1</vt:lpstr>
      <vt:lpstr>Features Deprecated in 3.1</vt:lpstr>
      <vt:lpstr>Asynchronous Views and Middleware</vt:lpstr>
      <vt:lpstr>Pathlib</vt:lpstr>
      <vt:lpstr>The admin now has a sidebar</vt:lpstr>
      <vt:lpstr>PASSWORD_RESET_TIMEOUT</vt:lpstr>
      <vt:lpstr>Templates inside Project</vt:lpstr>
      <vt:lpstr>Static inside 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QuerySet API</dc:title>
  <cp:lastModifiedBy>180473119013 Milan Katira</cp:lastModifiedBy>
  <cp:revision>4</cp:revision>
  <cp:lastPrinted>2021-07-30T18:39:22Z</cp:lastPrinted>
  <dcterms:created xsi:type="dcterms:W3CDTF">2021-07-30T18:39:22Z</dcterms:created>
  <dcterms:modified xsi:type="dcterms:W3CDTF">2021-08-24T12:17:56Z</dcterms:modified>
</cp:coreProperties>
</file>